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364" r:id="rId2"/>
    <p:sldId id="282" r:id="rId3"/>
    <p:sldId id="283" r:id="rId4"/>
    <p:sldId id="343" r:id="rId5"/>
    <p:sldId id="318" r:id="rId6"/>
    <p:sldId id="350" r:id="rId7"/>
    <p:sldId id="319" r:id="rId8"/>
    <p:sldId id="320" r:id="rId9"/>
    <p:sldId id="352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8" r:id="rId31"/>
    <p:sldId id="367" r:id="rId32"/>
    <p:sldId id="365" r:id="rId33"/>
    <p:sldId id="25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CEE"/>
    <a:srgbClr val="0063A9"/>
    <a:srgbClr val="C7D1E8"/>
    <a:srgbClr val="CFDFF2"/>
    <a:srgbClr val="5580BD"/>
    <a:srgbClr val="E6EEF9"/>
    <a:srgbClr val="007EC5"/>
    <a:srgbClr val="04619A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898"/>
  </p:normalViewPr>
  <p:slideViewPr>
    <p:cSldViewPr snapToGrid="0" snapToObjects="1">
      <p:cViewPr varScale="1">
        <p:scale>
          <a:sx n="110" d="100"/>
          <a:sy n="110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61A081B4-9877-EC4D-864C-6299E114A3CF}"/>
    <pc:docChg chg="undo redo custSel addSld delSld modSld sldOrd">
      <pc:chgData name="함 진아" userId="853515ff651aadf9" providerId="LiveId" clId="{61A081B4-9877-EC4D-864C-6299E114A3CF}" dt="2020-08-13T12:50:31.461" v="7491" actId="6549"/>
      <pc:docMkLst>
        <pc:docMk/>
      </pc:docMkLst>
      <pc:sldChg chg="modSp">
        <pc:chgData name="함 진아" userId="853515ff651aadf9" providerId="LiveId" clId="{61A081B4-9877-EC4D-864C-6299E114A3CF}" dt="2020-08-13T12:50:31.461" v="7491" actId="6549"/>
        <pc:sldMkLst>
          <pc:docMk/>
          <pc:sldMk cId="4234597141" sldId="282"/>
        </pc:sldMkLst>
        <pc:spChg chg="mod">
          <ac:chgData name="함 진아" userId="853515ff651aadf9" providerId="LiveId" clId="{61A081B4-9877-EC4D-864C-6299E114A3CF}" dt="2020-08-13T09:27:00.44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61A081B4-9877-EC4D-864C-6299E114A3CF}" dt="2020-08-13T09:27:26.302" v="80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61A081B4-9877-EC4D-864C-6299E114A3CF}" dt="2020-08-13T12:50:31.461" v="7491" actId="6549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61A081B4-9877-EC4D-864C-6299E114A3CF}" dt="2020-08-13T12:50:31.066" v="7490" actId="6549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">
        <pc:chgData name="함 진아" userId="853515ff651aadf9" providerId="LiveId" clId="{61A081B4-9877-EC4D-864C-6299E114A3CF}" dt="2020-08-13T09:36:08.145" v="497" actId="1076"/>
        <pc:sldMkLst>
          <pc:docMk/>
          <pc:sldMk cId="974406324" sldId="283"/>
        </pc:sldMkLst>
        <pc:spChg chg="mod">
          <ac:chgData name="함 진아" userId="853515ff651aadf9" providerId="LiveId" clId="{61A081B4-9877-EC4D-864C-6299E114A3CF}" dt="2020-08-13T09:29:28.030" v="298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09:29:49.010" v="367" actId="20577"/>
          <ac:spMkLst>
            <pc:docMk/>
            <pc:sldMk cId="974406324" sldId="283"/>
            <ac:spMk id="3" creationId="{2B979466-8226-B846-B32B-4B39A6E81EC9}"/>
          </ac:spMkLst>
        </pc:spChg>
        <pc:graphicFrameChg chg="add mod modGraphic">
          <ac:chgData name="함 진아" userId="853515ff651aadf9" providerId="LiveId" clId="{61A081B4-9877-EC4D-864C-6299E114A3CF}" dt="2020-08-13T09:36:08.145" v="497" actId="1076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del">
          <ac:chgData name="함 진아" userId="853515ff651aadf9" providerId="LiveId" clId="{61A081B4-9877-EC4D-864C-6299E114A3CF}" dt="2020-08-13T09:35:29.126" v="491" actId="478"/>
          <ac:picMkLst>
            <pc:docMk/>
            <pc:sldMk cId="974406324" sldId="283"/>
            <ac:picMk id="6" creationId="{1E5E42BE-8AF8-4342-95CD-5C00342C629B}"/>
          </ac:picMkLst>
        </pc:picChg>
      </pc:sldChg>
      <pc:sldChg chg="del">
        <pc:chgData name="함 진아" userId="853515ff651aadf9" providerId="LiveId" clId="{61A081B4-9877-EC4D-864C-6299E114A3CF}" dt="2020-08-13T12:50:13.102" v="7476" actId="2696"/>
        <pc:sldMkLst>
          <pc:docMk/>
          <pc:sldMk cId="434785489" sldId="285"/>
        </pc:sldMkLst>
      </pc:sldChg>
      <pc:sldChg chg="addSp delSp modSp del">
        <pc:chgData name="함 진아" userId="853515ff651aadf9" providerId="LiveId" clId="{61A081B4-9877-EC4D-864C-6299E114A3CF}" dt="2020-08-13T12:50:13.119" v="7477" actId="2696"/>
        <pc:sldMkLst>
          <pc:docMk/>
          <pc:sldMk cId="1674011256" sldId="286"/>
        </pc:sldMkLst>
        <pc:spChg chg="add del mod">
          <ac:chgData name="함 진아" userId="853515ff651aadf9" providerId="LiveId" clId="{61A081B4-9877-EC4D-864C-6299E114A3CF}" dt="2020-08-13T09:32:32.257" v="379" actId="767"/>
          <ac:spMkLst>
            <pc:docMk/>
            <pc:sldMk cId="1674011256" sldId="286"/>
            <ac:spMk id="4" creationId="{0D8AB0DF-A0BE-0242-B53E-378F9DE912AA}"/>
          </ac:spMkLst>
        </pc:spChg>
        <pc:graphicFrameChg chg="modGraphic">
          <ac:chgData name="함 진아" userId="853515ff651aadf9" providerId="LiveId" clId="{61A081B4-9877-EC4D-864C-6299E114A3CF}" dt="2020-08-13T09:32:32.579" v="380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del">
        <pc:chgData name="함 진아" userId="853515ff651aadf9" providerId="LiveId" clId="{61A081B4-9877-EC4D-864C-6299E114A3CF}" dt="2020-08-13T12:50:13.149" v="7478" actId="2696"/>
        <pc:sldMkLst>
          <pc:docMk/>
          <pc:sldMk cId="258582904" sldId="287"/>
        </pc:sldMkLst>
      </pc:sldChg>
      <pc:sldChg chg="del">
        <pc:chgData name="함 진아" userId="853515ff651aadf9" providerId="LiveId" clId="{61A081B4-9877-EC4D-864C-6299E114A3CF}" dt="2020-08-13T12:50:13.176" v="7479" actId="2696"/>
        <pc:sldMkLst>
          <pc:docMk/>
          <pc:sldMk cId="3007659754" sldId="288"/>
        </pc:sldMkLst>
      </pc:sldChg>
      <pc:sldChg chg="del">
        <pc:chgData name="함 진아" userId="853515ff651aadf9" providerId="LiveId" clId="{61A081B4-9877-EC4D-864C-6299E114A3CF}" dt="2020-08-13T12:50:13.199" v="7480" actId="2696"/>
        <pc:sldMkLst>
          <pc:docMk/>
          <pc:sldMk cId="3798802581" sldId="289"/>
        </pc:sldMkLst>
      </pc:sldChg>
      <pc:sldChg chg="del">
        <pc:chgData name="함 진아" userId="853515ff651aadf9" providerId="LiveId" clId="{61A081B4-9877-EC4D-864C-6299E114A3CF}" dt="2020-08-13T12:50:13.217" v="7481" actId="2696"/>
        <pc:sldMkLst>
          <pc:docMk/>
          <pc:sldMk cId="41017550" sldId="290"/>
        </pc:sldMkLst>
      </pc:sldChg>
      <pc:sldChg chg="del">
        <pc:chgData name="함 진아" userId="853515ff651aadf9" providerId="LiveId" clId="{61A081B4-9877-EC4D-864C-6299E114A3CF}" dt="2020-08-13T12:50:13.244" v="7482" actId="2696"/>
        <pc:sldMkLst>
          <pc:docMk/>
          <pc:sldMk cId="1070875056" sldId="291"/>
        </pc:sldMkLst>
      </pc:sldChg>
      <pc:sldChg chg="del">
        <pc:chgData name="함 진아" userId="853515ff651aadf9" providerId="LiveId" clId="{61A081B4-9877-EC4D-864C-6299E114A3CF}" dt="2020-08-13T12:50:13.266" v="7483" actId="2696"/>
        <pc:sldMkLst>
          <pc:docMk/>
          <pc:sldMk cId="3363740920" sldId="292"/>
        </pc:sldMkLst>
      </pc:sldChg>
      <pc:sldChg chg="del">
        <pc:chgData name="함 진아" userId="853515ff651aadf9" providerId="LiveId" clId="{61A081B4-9877-EC4D-864C-6299E114A3CF}" dt="2020-08-13T12:50:13.291" v="7484" actId="2696"/>
        <pc:sldMkLst>
          <pc:docMk/>
          <pc:sldMk cId="2146393142" sldId="293"/>
        </pc:sldMkLst>
      </pc:sldChg>
      <pc:sldChg chg="del">
        <pc:chgData name="함 진아" userId="853515ff651aadf9" providerId="LiveId" clId="{61A081B4-9877-EC4D-864C-6299E114A3CF}" dt="2020-08-13T12:50:13.316" v="7485" actId="2696"/>
        <pc:sldMkLst>
          <pc:docMk/>
          <pc:sldMk cId="2610257400" sldId="294"/>
        </pc:sldMkLst>
      </pc:sldChg>
      <pc:sldChg chg="del">
        <pc:chgData name="함 진아" userId="853515ff651aadf9" providerId="LiveId" clId="{61A081B4-9877-EC4D-864C-6299E114A3CF}" dt="2020-08-13T12:50:13.337" v="7486" actId="2696"/>
        <pc:sldMkLst>
          <pc:docMk/>
          <pc:sldMk cId="2127667218" sldId="295"/>
        </pc:sldMkLst>
      </pc:sldChg>
      <pc:sldChg chg="del">
        <pc:chgData name="함 진아" userId="853515ff651aadf9" providerId="LiveId" clId="{61A081B4-9877-EC4D-864C-6299E114A3CF}" dt="2020-08-13T12:50:13.350" v="7487" actId="2696"/>
        <pc:sldMkLst>
          <pc:docMk/>
          <pc:sldMk cId="1645865872" sldId="296"/>
        </pc:sldMkLst>
      </pc:sldChg>
      <pc:sldChg chg="addSp delSp modSp add mod modClrScheme chgLayout">
        <pc:chgData name="함 진아" userId="853515ff651aadf9" providerId="LiveId" clId="{61A081B4-9877-EC4D-864C-6299E114A3CF}" dt="2020-08-13T09:46:08.539" v="1171" actId="732"/>
        <pc:sldMkLst>
          <pc:docMk/>
          <pc:sldMk cId="760915422" sldId="297"/>
        </pc:sldMkLst>
        <pc:spChg chg="mod ord">
          <ac:chgData name="함 진아" userId="853515ff651aadf9" providerId="LiveId" clId="{61A081B4-9877-EC4D-864C-6299E114A3CF}" dt="2020-08-13T09:39:16.539" v="798" actId="700"/>
          <ac:spMkLst>
            <pc:docMk/>
            <pc:sldMk cId="760915422" sldId="29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09:41:07.318" v="826" actId="20577"/>
          <ac:spMkLst>
            <pc:docMk/>
            <pc:sldMk cId="760915422" sldId="297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09:45:42.718" v="1165" actId="20577"/>
          <ac:spMkLst>
            <pc:docMk/>
            <pc:sldMk cId="760915422" sldId="297"/>
            <ac:spMk id="6" creationId="{3B7E65A4-3F03-3D47-B0FB-24FE05403A9C}"/>
          </ac:spMkLst>
        </pc:spChg>
        <pc:spChg chg="add mod">
          <ac:chgData name="함 진아" userId="853515ff651aadf9" providerId="LiveId" clId="{61A081B4-9877-EC4D-864C-6299E114A3CF}" dt="2020-08-13T09:42:46.652" v="927" actId="1035"/>
          <ac:spMkLst>
            <pc:docMk/>
            <pc:sldMk cId="760915422" sldId="297"/>
            <ac:spMk id="9" creationId="{3E1C6A89-3C67-DE4D-9B9F-9AD4041D410D}"/>
          </ac:spMkLst>
        </pc:spChg>
        <pc:graphicFrameChg chg="del">
          <ac:chgData name="함 진아" userId="853515ff651aadf9" providerId="LiveId" clId="{61A081B4-9877-EC4D-864C-6299E114A3CF}" dt="2020-08-13T09:36:45.070" v="555" actId="478"/>
          <ac:graphicFrameMkLst>
            <pc:docMk/>
            <pc:sldMk cId="760915422" sldId="297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61A081B4-9877-EC4D-864C-6299E114A3CF}" dt="2020-08-13T09:38:59.497" v="795" actId="1038"/>
          <ac:picMkLst>
            <pc:docMk/>
            <pc:sldMk cId="760915422" sldId="297"/>
            <ac:picMk id="4" creationId="{EAFCC8EE-AE97-7B4B-881A-F925CBC5ACB7}"/>
          </ac:picMkLst>
        </pc:picChg>
        <pc:picChg chg="add mod modCrop">
          <ac:chgData name="함 진아" userId="853515ff651aadf9" providerId="LiveId" clId="{61A081B4-9877-EC4D-864C-6299E114A3CF}" dt="2020-08-13T09:39:58.103" v="805" actId="732"/>
          <ac:picMkLst>
            <pc:docMk/>
            <pc:sldMk cId="760915422" sldId="297"/>
            <ac:picMk id="7" creationId="{1682BA29-8D8B-0B48-94B0-1BFA24B6EB9E}"/>
          </ac:picMkLst>
        </pc:picChg>
        <pc:picChg chg="add mod modCrop">
          <ac:chgData name="함 진아" userId="853515ff651aadf9" providerId="LiveId" clId="{61A081B4-9877-EC4D-864C-6299E114A3CF}" dt="2020-08-13T09:40:55.479" v="817" actId="1076"/>
          <ac:picMkLst>
            <pc:docMk/>
            <pc:sldMk cId="760915422" sldId="297"/>
            <ac:picMk id="8" creationId="{D7581961-124B-2846-8A03-D787FA3D877D}"/>
          </ac:picMkLst>
        </pc:picChg>
        <pc:picChg chg="add mod modCrop">
          <ac:chgData name="함 진아" userId="853515ff651aadf9" providerId="LiveId" clId="{61A081B4-9877-EC4D-864C-6299E114A3CF}" dt="2020-08-13T09:45:17.801" v="1100" actId="1076"/>
          <ac:picMkLst>
            <pc:docMk/>
            <pc:sldMk cId="760915422" sldId="297"/>
            <ac:picMk id="10" creationId="{AA138415-D560-2147-86DB-A9B9C129295F}"/>
          </ac:picMkLst>
        </pc:picChg>
        <pc:picChg chg="add mod modCrop">
          <ac:chgData name="함 진아" userId="853515ff651aadf9" providerId="LiveId" clId="{61A081B4-9877-EC4D-864C-6299E114A3CF}" dt="2020-08-13T09:46:08.539" v="1171" actId="732"/>
          <ac:picMkLst>
            <pc:docMk/>
            <pc:sldMk cId="760915422" sldId="297"/>
            <ac:picMk id="11" creationId="{FB658E01-C89E-6741-88CC-3E051AF01123}"/>
          </ac:picMkLst>
        </pc:picChg>
      </pc:sldChg>
      <pc:sldChg chg="addSp delSp modSp add">
        <pc:chgData name="함 진아" userId="853515ff651aadf9" providerId="LiveId" clId="{61A081B4-9877-EC4D-864C-6299E114A3CF}" dt="2020-08-13T10:22:53.042" v="2395" actId="113"/>
        <pc:sldMkLst>
          <pc:docMk/>
          <pc:sldMk cId="3751429826" sldId="298"/>
        </pc:sldMkLst>
        <pc:spChg chg="mod">
          <ac:chgData name="함 진아" userId="853515ff651aadf9" providerId="LiveId" clId="{61A081B4-9877-EC4D-864C-6299E114A3CF}" dt="2020-08-13T10:10:24.471" v="1810" actId="20577"/>
          <ac:spMkLst>
            <pc:docMk/>
            <pc:sldMk cId="3751429826" sldId="298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10:22:48.294" v="2391" actId="113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22:53.042" v="2395" actId="113"/>
          <ac:spMkLst>
            <pc:docMk/>
            <pc:sldMk cId="3751429826" sldId="298"/>
            <ac:spMk id="6" creationId="{3B7E65A4-3F03-3D47-B0FB-24FE05403A9C}"/>
          </ac:spMkLst>
        </pc:spChg>
        <pc:spChg chg="del">
          <ac:chgData name="함 진아" userId="853515ff651aadf9" providerId="LiveId" clId="{61A081B4-9877-EC4D-864C-6299E114A3CF}" dt="2020-08-13T09:49:35.972" v="1264" actId="478"/>
          <ac:spMkLst>
            <pc:docMk/>
            <pc:sldMk cId="3751429826" sldId="298"/>
            <ac:spMk id="9" creationId="{3E1C6A89-3C67-DE4D-9B9F-9AD4041D410D}"/>
          </ac:spMkLst>
        </pc:spChg>
        <pc:grpChg chg="add del mod">
          <ac:chgData name="함 진아" userId="853515ff651aadf9" providerId="LiveId" clId="{61A081B4-9877-EC4D-864C-6299E114A3CF}" dt="2020-08-13T09:53:13.537" v="1310" actId="478"/>
          <ac:grpSpMkLst>
            <pc:docMk/>
            <pc:sldMk cId="3751429826" sldId="298"/>
            <ac:grpSpMk id="15" creationId="{F9B53629-E1F9-7847-8E1C-9828C31A6DE5}"/>
          </ac:grpSpMkLst>
        </pc:grpChg>
        <pc:grpChg chg="add del mod">
          <ac:chgData name="함 진아" userId="853515ff651aadf9" providerId="LiveId" clId="{61A081B4-9877-EC4D-864C-6299E114A3CF}" dt="2020-08-13T10:04:17.533" v="1664" actId="478"/>
          <ac:grpSpMkLst>
            <pc:docMk/>
            <pc:sldMk cId="3751429826" sldId="298"/>
            <ac:grpSpMk id="20" creationId="{12641156-B663-F64B-A5BD-C1FBED09580B}"/>
          </ac:grpSpMkLst>
        </pc:grpChg>
        <pc:picChg chg="del">
          <ac:chgData name="함 진아" userId="853515ff651aadf9" providerId="LiveId" clId="{61A081B4-9877-EC4D-864C-6299E114A3CF}" dt="2020-08-13T09:49:29.422" v="1261" actId="478"/>
          <ac:picMkLst>
            <pc:docMk/>
            <pc:sldMk cId="3751429826" sldId="298"/>
            <ac:picMk id="4" creationId="{EAFCC8EE-AE97-7B4B-881A-F925CBC5ACB7}"/>
          </ac:picMkLst>
        </pc:picChg>
        <pc:picChg chg="del">
          <ac:chgData name="함 진아" userId="853515ff651aadf9" providerId="LiveId" clId="{61A081B4-9877-EC4D-864C-6299E114A3CF}" dt="2020-08-13T09:49:31.614" v="1262" actId="478"/>
          <ac:picMkLst>
            <pc:docMk/>
            <pc:sldMk cId="3751429826" sldId="298"/>
            <ac:picMk id="7" creationId="{1682BA29-8D8B-0B48-94B0-1BFA24B6EB9E}"/>
          </ac:picMkLst>
        </pc:picChg>
        <pc:picChg chg="del">
          <ac:chgData name="함 진아" userId="853515ff651aadf9" providerId="LiveId" clId="{61A081B4-9877-EC4D-864C-6299E114A3CF}" dt="2020-08-13T09:49:33.268" v="1263" actId="478"/>
          <ac:picMkLst>
            <pc:docMk/>
            <pc:sldMk cId="3751429826" sldId="298"/>
            <ac:picMk id="8" creationId="{D7581961-124B-2846-8A03-D787FA3D877D}"/>
          </ac:picMkLst>
        </pc:picChg>
        <pc:picChg chg="del">
          <ac:chgData name="함 진아" userId="853515ff651aadf9" providerId="LiveId" clId="{61A081B4-9877-EC4D-864C-6299E114A3CF}" dt="2020-08-13T09:53:55.383" v="1376" actId="478"/>
          <ac:picMkLst>
            <pc:docMk/>
            <pc:sldMk cId="3751429826" sldId="298"/>
            <ac:picMk id="10" creationId="{AA138415-D560-2147-86DB-A9B9C129295F}"/>
          </ac:picMkLst>
        </pc:picChg>
        <pc:picChg chg="del">
          <ac:chgData name="함 진아" userId="853515ff651aadf9" providerId="LiveId" clId="{61A081B4-9877-EC4D-864C-6299E114A3CF}" dt="2020-08-13T09:54:56.899" v="1453" actId="478"/>
          <ac:picMkLst>
            <pc:docMk/>
            <pc:sldMk cId="3751429826" sldId="298"/>
            <ac:picMk id="11" creationId="{FB658E01-C89E-6741-88CC-3E051AF01123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2" creationId="{624D2416-ECB5-E048-BC8C-FE3A38EC03F5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4" creationId="{687CE1E8-0171-F749-892B-C5174B004E1A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7" creationId="{3B50B949-FAE0-2B4A-AC72-00F9182FD1F2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9" creationId="{32D0EAA2-7380-EF46-A63F-697740D6CBA6}"/>
          </ac:picMkLst>
        </pc:picChg>
        <pc:picChg chg="add del mod">
          <ac:chgData name="함 진아" userId="853515ff651aadf9" providerId="LiveId" clId="{61A081B4-9877-EC4D-864C-6299E114A3CF}" dt="2020-08-13T09:56:18.743" v="1472" actId="478"/>
          <ac:picMkLst>
            <pc:docMk/>
            <pc:sldMk cId="3751429826" sldId="298"/>
            <ac:picMk id="21" creationId="{A6A5DD3A-61AC-4342-B10D-CF657E46D3F8}"/>
          </ac:picMkLst>
        </pc:picChg>
        <pc:picChg chg="add del mod modCrop">
          <ac:chgData name="함 진아" userId="853515ff651aadf9" providerId="LiveId" clId="{61A081B4-9877-EC4D-864C-6299E114A3CF}" dt="2020-08-13T09:57:24.208" v="1484" actId="478"/>
          <ac:picMkLst>
            <pc:docMk/>
            <pc:sldMk cId="3751429826" sldId="298"/>
            <ac:picMk id="22" creationId="{42B54748-2504-BB4B-9D5E-CDED2962B97C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4" creationId="{2CC57077-C4F2-CB4F-BFB2-2E56EED4D8D6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6" creationId="{74D2B77E-E181-8A44-ACC1-E450FBE3DC82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7" creationId="{B4D0B1B7-885B-2F43-949C-F3E389F19C64}"/>
          </ac:picMkLst>
        </pc:picChg>
        <pc:picChg chg="add del">
          <ac:chgData name="함 진아" userId="853515ff651aadf9" providerId="LiveId" clId="{61A081B4-9877-EC4D-864C-6299E114A3CF}" dt="2020-08-13T10:12:58.059" v="1934" actId="478"/>
          <ac:picMkLst>
            <pc:docMk/>
            <pc:sldMk cId="3751429826" sldId="298"/>
            <ac:picMk id="28" creationId="{0AD86CCD-33C0-7D4C-A88A-B4F82AFAFEE3}"/>
          </ac:picMkLst>
        </pc:picChg>
        <pc:picChg chg="add del mod modCrop">
          <ac:chgData name="함 진아" userId="853515ff651aadf9" providerId="LiveId" clId="{61A081B4-9877-EC4D-864C-6299E114A3CF}" dt="2020-08-13T10:17:33.589" v="2183" actId="478"/>
          <ac:picMkLst>
            <pc:docMk/>
            <pc:sldMk cId="3751429826" sldId="298"/>
            <ac:picMk id="29" creationId="{2EBF2519-D6EC-1C43-AD62-D760F646B238}"/>
          </ac:picMkLst>
        </pc:picChg>
        <pc:picChg chg="add del mod modCrop">
          <ac:chgData name="함 진아" userId="853515ff651aadf9" providerId="LiveId" clId="{61A081B4-9877-EC4D-864C-6299E114A3CF}" dt="2020-08-13T10:17:39.114" v="2187" actId="478"/>
          <ac:picMkLst>
            <pc:docMk/>
            <pc:sldMk cId="3751429826" sldId="298"/>
            <ac:picMk id="30" creationId="{68269607-9684-6843-BBDB-7367B3F1BB11}"/>
          </ac:picMkLst>
        </pc:picChg>
        <pc:picChg chg="add del mod modCrop">
          <ac:chgData name="함 진아" userId="853515ff651aadf9" providerId="LiveId" clId="{61A081B4-9877-EC4D-864C-6299E114A3CF}" dt="2020-08-13T10:18:26.150" v="2202" actId="478"/>
          <ac:picMkLst>
            <pc:docMk/>
            <pc:sldMk cId="3751429826" sldId="298"/>
            <ac:picMk id="31" creationId="{9C767D1C-A154-6540-A09A-0B42ED710555}"/>
          </ac:picMkLst>
        </pc:picChg>
        <pc:picChg chg="add mod modCrop">
          <ac:chgData name="함 진아" userId="853515ff651aadf9" providerId="LiveId" clId="{61A081B4-9877-EC4D-864C-6299E114A3CF}" dt="2020-08-13T10:22:14.433" v="2383" actId="732"/>
          <ac:picMkLst>
            <pc:docMk/>
            <pc:sldMk cId="3751429826" sldId="298"/>
            <ac:picMk id="32" creationId="{96F1D69D-2D91-0B45-AAD5-FBAC6E858248}"/>
          </ac:picMkLst>
        </pc:picChg>
        <pc:picChg chg="add mod modCrop">
          <ac:chgData name="함 진아" userId="853515ff651aadf9" providerId="LiveId" clId="{61A081B4-9877-EC4D-864C-6299E114A3CF}" dt="2020-08-13T10:22:37.968" v="2388" actId="1076"/>
          <ac:picMkLst>
            <pc:docMk/>
            <pc:sldMk cId="3751429826" sldId="298"/>
            <ac:picMk id="33" creationId="{00397915-4DE9-8C4B-A187-0A605475419C}"/>
          </ac:picMkLst>
        </pc:picChg>
        <pc:picChg chg="add mod modCrop">
          <ac:chgData name="함 진아" userId="853515ff651aadf9" providerId="LiveId" clId="{61A081B4-9877-EC4D-864C-6299E114A3CF}" dt="2020-08-13T10:22:42.918" v="2389" actId="732"/>
          <ac:picMkLst>
            <pc:docMk/>
            <pc:sldMk cId="3751429826" sldId="298"/>
            <ac:picMk id="34" creationId="{4C078AAE-BA5F-BC40-B00D-2700C1EEA150}"/>
          </ac:picMkLst>
        </pc:picChg>
        <pc:picChg chg="add mod modCrop">
          <ac:chgData name="함 진아" userId="853515ff651aadf9" providerId="LiveId" clId="{61A081B4-9877-EC4D-864C-6299E114A3CF}" dt="2020-08-13T10:22:18.055" v="2384" actId="732"/>
          <ac:picMkLst>
            <pc:docMk/>
            <pc:sldMk cId="3751429826" sldId="298"/>
            <ac:picMk id="35" creationId="{417B6B71-E309-C34E-8CBD-227DBA6FD992}"/>
          </ac:picMkLst>
        </pc:picChg>
      </pc:sldChg>
      <pc:sldChg chg="addSp modSp add ord">
        <pc:chgData name="함 진아" userId="853515ff651aadf9" providerId="LiveId" clId="{61A081B4-9877-EC4D-864C-6299E114A3CF}" dt="2020-08-13T10:09:41.676" v="1787" actId="1076"/>
        <pc:sldMkLst>
          <pc:docMk/>
          <pc:sldMk cId="1835850694" sldId="299"/>
        </pc:sldMkLst>
        <pc:spChg chg="mod">
          <ac:chgData name="함 진아" userId="853515ff651aadf9" providerId="LiveId" clId="{61A081B4-9877-EC4D-864C-6299E114A3CF}" dt="2020-08-13T10:09:21.405" v="1784" actId="404"/>
          <ac:spMkLst>
            <pc:docMk/>
            <pc:sldMk cId="1835850694" sldId="299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09:27.229" v="1786"/>
          <ac:spMkLst>
            <pc:docMk/>
            <pc:sldMk cId="1835850694" sldId="299"/>
            <ac:spMk id="6" creationId="{3B7E65A4-3F03-3D47-B0FB-24FE05403A9C}"/>
          </ac:spMkLst>
        </pc:spChg>
        <pc:grpChg chg="mod">
          <ac:chgData name="함 진아" userId="853515ff651aadf9" providerId="LiveId" clId="{61A081B4-9877-EC4D-864C-6299E114A3CF}" dt="2020-08-13T10:09:41.676" v="1787" actId="1076"/>
          <ac:grpSpMkLst>
            <pc:docMk/>
            <pc:sldMk cId="1835850694" sldId="299"/>
            <ac:grpSpMk id="20" creationId="{12641156-B663-F64B-A5BD-C1FBED09580B}"/>
          </ac:grpSpMkLst>
        </pc:grpChg>
        <pc:picChg chg="add 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10" creationId="{80774957-8EF4-154F-B6F0-BEF795DE0C8A}"/>
          </ac:picMkLst>
        </pc:picChg>
        <pc:picChg chg="mod modCrop">
          <ac:chgData name="함 진아" userId="853515ff651aadf9" providerId="LiveId" clId="{61A081B4-9877-EC4D-864C-6299E114A3CF}" dt="2020-08-13T10:06:53.058" v="1737" actId="732"/>
          <ac:picMkLst>
            <pc:docMk/>
            <pc:sldMk cId="1835850694" sldId="299"/>
            <ac:picMk id="17" creationId="{3B50B949-FAE0-2B4A-AC72-00F9182FD1F2}"/>
          </ac:picMkLst>
        </pc:picChg>
        <pc:picChg chg="mod modCrop">
          <ac:chgData name="함 진아" userId="853515ff651aadf9" providerId="LiveId" clId="{61A081B4-9877-EC4D-864C-6299E114A3CF}" dt="2020-08-13T10:06:45.295" v="1735" actId="732"/>
          <ac:picMkLst>
            <pc:docMk/>
            <pc:sldMk cId="1835850694" sldId="299"/>
            <ac:picMk id="19" creationId="{32D0EAA2-7380-EF46-A63F-697740D6CBA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4" creationId="{2CC57077-C4F2-CB4F-BFB2-2E56EED4D8D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6" creationId="{74D2B77E-E181-8A44-ACC1-E450FBE3DC82}"/>
          </ac:picMkLst>
        </pc:picChg>
      </pc:sldChg>
      <pc:sldChg chg="addSp delSp modSp add del">
        <pc:chgData name="함 진아" userId="853515ff651aadf9" providerId="LiveId" clId="{61A081B4-9877-EC4D-864C-6299E114A3CF}" dt="2020-08-13T10:23:10.776" v="2397" actId="2696"/>
        <pc:sldMkLst>
          <pc:docMk/>
          <pc:sldMk cId="1100822167" sldId="300"/>
        </pc:sldMkLst>
        <pc:spChg chg="mod">
          <ac:chgData name="함 진아" userId="853515ff651aadf9" providerId="LiveId" clId="{61A081B4-9877-EC4D-864C-6299E114A3CF}" dt="2020-08-13T10:19:24.508" v="2286" actId="14100"/>
          <ac:spMkLst>
            <pc:docMk/>
            <pc:sldMk cId="1100822167" sldId="300"/>
            <ac:spMk id="3" creationId="{2B979466-8226-B846-B32B-4B39A6E81EC9}"/>
          </ac:spMkLst>
        </pc:spChg>
        <pc:picChg chg="add del mod">
          <ac:chgData name="함 진아" userId="853515ff651aadf9" providerId="LiveId" clId="{61A081B4-9877-EC4D-864C-6299E114A3CF}" dt="2020-08-13T10:20:21.859" v="2294" actId="478"/>
          <ac:picMkLst>
            <pc:docMk/>
            <pc:sldMk cId="1100822167" sldId="300"/>
            <ac:picMk id="4" creationId="{E8E57ADE-DCAA-8E40-B662-039E5CDA7348}"/>
          </ac:picMkLst>
        </pc:picChg>
        <pc:picChg chg="add mod modCrop">
          <ac:chgData name="함 진아" userId="853515ff651aadf9" providerId="LiveId" clId="{61A081B4-9877-EC4D-864C-6299E114A3CF}" dt="2020-08-13T10:20:47.159" v="2302" actId="1076"/>
          <ac:picMkLst>
            <pc:docMk/>
            <pc:sldMk cId="1100822167" sldId="300"/>
            <ac:picMk id="5" creationId="{4B80A2D1-839D-9E4D-854A-FD469CAF4E6B}"/>
          </ac:picMkLst>
        </pc:picChg>
        <pc:picChg chg="add del">
          <ac:chgData name="함 진아" userId="853515ff651aadf9" providerId="LiveId" clId="{61A081B4-9877-EC4D-864C-6299E114A3CF}" dt="2020-08-13T10:20:01.112" v="2288" actId="478"/>
          <ac:picMkLst>
            <pc:docMk/>
            <pc:sldMk cId="1100822167" sldId="300"/>
            <ac:picMk id="33" creationId="{00397915-4DE9-8C4B-A187-0A605475419C}"/>
          </ac:picMkLst>
        </pc:picChg>
      </pc:sldChg>
      <pc:sldChg chg="add del">
        <pc:chgData name="함 진아" userId="853515ff651aadf9" providerId="LiveId" clId="{61A081B4-9877-EC4D-864C-6299E114A3CF}" dt="2020-08-13T10:06:13.400" v="1731"/>
        <pc:sldMkLst>
          <pc:docMk/>
          <pc:sldMk cId="1702190727" sldId="300"/>
        </pc:sldMkLst>
      </pc:sldChg>
      <pc:sldChg chg="addSp delSp modSp add">
        <pc:chgData name="함 진아" userId="853515ff651aadf9" providerId="LiveId" clId="{61A081B4-9877-EC4D-864C-6299E114A3CF}" dt="2020-08-13T12:15:53.710" v="5145" actId="1076"/>
        <pc:sldMkLst>
          <pc:docMk/>
          <pc:sldMk cId="1951769180" sldId="301"/>
        </pc:sldMkLst>
        <pc:spChg chg="mod">
          <ac:chgData name="함 진아" userId="853515ff651aadf9" providerId="LiveId" clId="{61A081B4-9877-EC4D-864C-6299E114A3CF}" dt="2020-08-13T10:25:23.035" v="2613" actId="20577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15:43.688" v="5144" actId="20577"/>
          <ac:spMkLst>
            <pc:docMk/>
            <pc:sldMk cId="1951769180" sldId="301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4" creationId="{191F9232-2966-954D-A1EA-938D2AA24B0C}"/>
          </ac:picMkLst>
        </pc:pic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5" creationId="{A9A5680C-F747-D944-A092-2977FC5BB95D}"/>
          </ac:picMkLst>
        </pc:picChg>
        <pc:picChg chg="add mod">
          <ac:chgData name="함 진아" userId="853515ff651aadf9" providerId="LiveId" clId="{61A081B4-9877-EC4D-864C-6299E114A3CF}" dt="2020-08-13T12:15:53.710" v="5145" actId="1076"/>
          <ac:picMkLst>
            <pc:docMk/>
            <pc:sldMk cId="1951769180" sldId="301"/>
            <ac:picMk id="7" creationId="{22210153-F9D7-6B4D-8FF2-F40800CDC9A8}"/>
          </ac:picMkLst>
        </pc:picChg>
        <pc:picChg chg="add del">
          <ac:chgData name="함 진아" userId="853515ff651aadf9" providerId="LiveId" clId="{61A081B4-9877-EC4D-864C-6299E114A3CF}" dt="2020-08-13T11:37:36.214" v="2666"/>
          <ac:picMkLst>
            <pc:docMk/>
            <pc:sldMk cId="1951769180" sldId="301"/>
            <ac:picMk id="8" creationId="{38586570-4149-B146-9A3A-60C970CC3003}"/>
          </ac:picMkLst>
        </pc:picChg>
        <pc:picChg chg="del">
          <ac:chgData name="함 진아" userId="853515ff651aadf9" providerId="LiveId" clId="{61A081B4-9877-EC4D-864C-6299E114A3CF}" dt="2020-08-13T10:26:43.145" v="2664" actId="478"/>
          <ac:picMkLst>
            <pc:docMk/>
            <pc:sldMk cId="1951769180" sldId="301"/>
            <ac:picMk id="32" creationId="{96F1D69D-2D91-0B45-AAD5-FBAC6E858248}"/>
          </ac:picMkLst>
        </pc:picChg>
        <pc:picChg chg="del">
          <ac:chgData name="함 진아" userId="853515ff651aadf9" providerId="LiveId" clId="{61A081B4-9877-EC4D-864C-6299E114A3CF}" dt="2020-08-13T10:24:08.825" v="2553" actId="478"/>
          <ac:picMkLst>
            <pc:docMk/>
            <pc:sldMk cId="1951769180" sldId="301"/>
            <ac:picMk id="33" creationId="{00397915-4DE9-8C4B-A187-0A605475419C}"/>
          </ac:picMkLst>
        </pc:picChg>
        <pc:picChg chg="del">
          <ac:chgData name="함 진아" userId="853515ff651aadf9" providerId="LiveId" clId="{61A081B4-9877-EC4D-864C-6299E114A3CF}" dt="2020-08-13T10:25:03.613" v="2559" actId="478"/>
          <ac:picMkLst>
            <pc:docMk/>
            <pc:sldMk cId="1951769180" sldId="301"/>
            <ac:picMk id="34" creationId="{4C078AAE-BA5F-BC40-B00D-2700C1EEA150}"/>
          </ac:picMkLst>
        </pc:picChg>
        <pc:picChg chg="del">
          <ac:chgData name="함 진아" userId="853515ff651aadf9" providerId="LiveId" clId="{61A081B4-9877-EC4D-864C-6299E114A3CF}" dt="2020-08-13T10:25:54.296" v="2649" actId="478"/>
          <ac:picMkLst>
            <pc:docMk/>
            <pc:sldMk cId="1951769180" sldId="301"/>
            <ac:picMk id="35" creationId="{417B6B71-E309-C34E-8CBD-227DBA6FD992}"/>
          </ac:picMkLst>
        </pc:picChg>
      </pc:sldChg>
      <pc:sldChg chg="addSp delSp modSp add">
        <pc:chgData name="함 진아" userId="853515ff651aadf9" providerId="LiveId" clId="{61A081B4-9877-EC4D-864C-6299E114A3CF}" dt="2020-08-13T11:41:50.180" v="2998"/>
        <pc:sldMkLst>
          <pc:docMk/>
          <pc:sldMk cId="2778488523" sldId="302"/>
        </pc:sldMkLst>
        <pc:spChg chg="mod">
          <ac:chgData name="함 진아" userId="853515ff651aadf9" providerId="LiveId" clId="{61A081B4-9877-EC4D-864C-6299E114A3CF}" dt="2020-08-13T11:39:28.003" v="2972" actId="20577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0:22.836" v="2992" actId="20577"/>
          <ac:spMkLst>
            <pc:docMk/>
            <pc:sldMk cId="2778488523" sldId="302"/>
            <ac:spMk id="6" creationId="{3B7E65A4-3F03-3D47-B0FB-24FE05403A9C}"/>
          </ac:spMkLst>
        </pc:spChg>
        <pc:spChg chg="add del">
          <ac:chgData name="함 진아" userId="853515ff651aadf9" providerId="LiveId" clId="{61A081B4-9877-EC4D-864C-6299E114A3CF}" dt="2020-08-13T11:41:50.180" v="2998"/>
          <ac:spMkLst>
            <pc:docMk/>
            <pc:sldMk cId="2778488523" sldId="302"/>
            <ac:spMk id="10" creationId="{82273011-AC12-5E44-8BDF-3E7DD2B0DBB7}"/>
          </ac:spMkLst>
        </pc:spChg>
        <pc:picChg chg="del">
          <ac:chgData name="함 진아" userId="853515ff651aadf9" providerId="LiveId" clId="{61A081B4-9877-EC4D-864C-6299E114A3CF}" dt="2020-08-13T11:38:03.093" v="2781" actId="478"/>
          <ac:picMkLst>
            <pc:docMk/>
            <pc:sldMk cId="2778488523" sldId="302"/>
            <ac:picMk id="4" creationId="{191F9232-2966-954D-A1EA-938D2AA24B0C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5" creationId="{A9A5680C-F747-D944-A092-2977FC5BB95D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7" creationId="{22210153-F9D7-6B4D-8FF2-F40800CDC9A8}"/>
          </ac:picMkLst>
        </pc:picChg>
        <pc:picChg chg="add mod">
          <ac:chgData name="함 진아" userId="853515ff651aadf9" providerId="LiveId" clId="{61A081B4-9877-EC4D-864C-6299E114A3CF}" dt="2020-08-13T11:40:45.609" v="2996" actId="1076"/>
          <ac:picMkLst>
            <pc:docMk/>
            <pc:sldMk cId="2778488523" sldId="302"/>
            <ac:picMk id="8" creationId="{A870B5FF-5130-F749-9635-268583869F57}"/>
          </ac:picMkLst>
        </pc:picChg>
        <pc:picChg chg="add mod">
          <ac:chgData name="함 진아" userId="853515ff651aadf9" providerId="LiveId" clId="{61A081B4-9877-EC4D-864C-6299E114A3CF}" dt="2020-08-13T11:40:29.701" v="2995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addSp delSp modSp add ord">
        <pc:chgData name="함 진아" userId="853515ff651aadf9" providerId="LiveId" clId="{61A081B4-9877-EC4D-864C-6299E114A3CF}" dt="2020-08-13T11:45:32.042" v="3347" actId="1076"/>
        <pc:sldMkLst>
          <pc:docMk/>
          <pc:sldMk cId="493552708" sldId="303"/>
        </pc:sldMkLst>
        <pc:spChg chg="mod">
          <ac:chgData name="함 진아" userId="853515ff651aadf9" providerId="LiveId" clId="{61A081B4-9877-EC4D-864C-6299E114A3CF}" dt="2020-08-13T11:43:56.539" v="3224" actId="20577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5:07.198" v="3339" actId="20577"/>
          <ac:spMkLst>
            <pc:docMk/>
            <pc:sldMk cId="493552708" sldId="303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1:43:37.919" v="3153" actId="1076"/>
          <ac:picMkLst>
            <pc:docMk/>
            <pc:sldMk cId="493552708" sldId="303"/>
            <ac:picMk id="4" creationId="{32048563-24A9-C345-9211-0F8A6B651376}"/>
          </ac:picMkLst>
        </pc:picChg>
        <pc:picChg chg="add mod modCrop">
          <ac:chgData name="함 진아" userId="853515ff651aadf9" providerId="LiveId" clId="{61A081B4-9877-EC4D-864C-6299E114A3CF}" dt="2020-08-13T11:44:16.192" v="3231" actId="732"/>
          <ac:picMkLst>
            <pc:docMk/>
            <pc:sldMk cId="493552708" sldId="303"/>
            <ac:picMk id="5" creationId="{7F54CE15-F09C-5948-A234-A9A27F945EFA}"/>
          </ac:picMkLst>
        </pc:picChg>
        <pc:picChg chg="add mod modCrop">
          <ac:chgData name="함 진아" userId="853515ff651aadf9" providerId="LiveId" clId="{61A081B4-9877-EC4D-864C-6299E114A3CF}" dt="2020-08-13T11:45:32.042" v="3347" actId="1076"/>
          <ac:picMkLst>
            <pc:docMk/>
            <pc:sldMk cId="493552708" sldId="303"/>
            <ac:picMk id="7" creationId="{E82B64F1-3ABD-6345-AA8A-A134B92C10AD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8" creationId="{A870B5FF-5130-F749-9635-268583869F57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9" creationId="{C61F2233-4182-194B-8AFE-A677B985E6B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1:55:02.324" v="3907" actId="114"/>
        <pc:sldMkLst>
          <pc:docMk/>
          <pc:sldMk cId="1517644203" sldId="304"/>
        </pc:sldMkLst>
        <pc:spChg chg="mod or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1:55:02.324" v="3907" actId="114"/>
          <ac:spMkLst>
            <pc:docMk/>
            <pc:sldMk cId="1517644203" sldId="304"/>
            <ac:spMk id="3" creationId="{2B979466-8226-B846-B32B-4B39A6E81EC9}"/>
          </ac:spMkLst>
        </pc:spChg>
        <pc:spChg chg="del">
          <ac:chgData name="함 진아" userId="853515ff651aadf9" providerId="LiveId" clId="{61A081B4-9877-EC4D-864C-6299E114A3CF}" dt="2020-08-13T11:48:07.164" v="3544" actId="478"/>
          <ac:spMkLst>
            <pc:docMk/>
            <pc:sldMk cId="1517644203" sldId="304"/>
            <ac:spMk id="6" creationId="{3B7E65A4-3F03-3D47-B0FB-24FE05403A9C}"/>
          </ac:spMkLst>
        </pc:spChg>
        <pc:spChg chg="add del mo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10" creationId="{7A6D37C5-BA84-5D45-ACFF-AAA924033D9F}"/>
          </ac:spMkLst>
        </pc:spChg>
        <pc:picChg chg="del">
          <ac:chgData name="함 진아" userId="853515ff651aadf9" providerId="LiveId" clId="{61A081B4-9877-EC4D-864C-6299E114A3CF}" dt="2020-08-13T11:47:10.110" v="3478" actId="478"/>
          <ac:picMkLst>
            <pc:docMk/>
            <pc:sldMk cId="1517644203" sldId="304"/>
            <ac:picMk id="4" creationId="{32048563-24A9-C345-9211-0F8A6B651376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5" creationId="{7F54CE15-F09C-5948-A234-A9A27F945EFA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7" creationId="{E82B64F1-3ABD-6345-AA8A-A134B92C10A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8" creationId="{5A6042AD-15E4-A04E-B859-FB39B80FDA5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1" creationId="{1B2E1AB6-3368-8649-B028-7AF012E9F177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2" creationId="{9270B0DE-F4E3-6540-A8B4-344B44F50FAA}"/>
          </ac:picMkLst>
        </pc:picChg>
      </pc:sldChg>
      <pc:sldChg chg="addSp delSp modSp add">
        <pc:chgData name="함 진아" userId="853515ff651aadf9" providerId="LiveId" clId="{61A081B4-9877-EC4D-864C-6299E114A3CF}" dt="2020-08-13T11:58:57.312" v="4175" actId="1076"/>
        <pc:sldMkLst>
          <pc:docMk/>
          <pc:sldMk cId="1936477670" sldId="305"/>
        </pc:sldMkLst>
        <pc:spChg chg="mod">
          <ac:chgData name="함 진아" userId="853515ff651aadf9" providerId="LiveId" clId="{61A081B4-9877-EC4D-864C-6299E114A3CF}" dt="2020-08-13T11:56:52.968" v="4155" actId="20577"/>
          <ac:spMkLst>
            <pc:docMk/>
            <pc:sldMk cId="1936477670" sldId="305"/>
            <ac:spMk id="3" creationId="{2B979466-8226-B846-B32B-4B39A6E81EC9}"/>
          </ac:spMkLst>
        </pc:spChg>
        <pc:picChg chg="add mod">
          <ac:chgData name="함 진아" userId="853515ff651aadf9" providerId="LiveId" clId="{61A081B4-9877-EC4D-864C-6299E114A3CF}" dt="2020-08-13T11:58:39.276" v="4172" actId="1076"/>
          <ac:picMkLst>
            <pc:docMk/>
            <pc:sldMk cId="1936477670" sldId="305"/>
            <ac:picMk id="4" creationId="{06227CFE-7B08-A948-9868-D2B73DBBE4A7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5" creationId="{A026A191-D574-CF46-8400-6BF661A2643C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6" creationId="{59EA44DE-2D57-9041-97CE-C9C281558B96}"/>
          </ac:picMkLst>
        </pc:picChg>
        <pc:picChg chg="add mod modCrop">
          <ac:chgData name="함 진아" userId="853515ff651aadf9" providerId="LiveId" clId="{61A081B4-9877-EC4D-864C-6299E114A3CF}" dt="2020-08-13T11:58:57.312" v="4175" actId="1076"/>
          <ac:picMkLst>
            <pc:docMk/>
            <pc:sldMk cId="1936477670" sldId="305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1:54:27.644" v="3866" actId="478"/>
          <ac:picMkLst>
            <pc:docMk/>
            <pc:sldMk cId="1936477670" sldId="305"/>
            <ac:picMk id="11" creationId="{1B2E1AB6-3368-8649-B028-7AF012E9F177}"/>
          </ac:picMkLst>
        </pc:picChg>
        <pc:picChg chg="del">
          <ac:chgData name="함 진아" userId="853515ff651aadf9" providerId="LiveId" clId="{61A081B4-9877-EC4D-864C-6299E114A3CF}" dt="2020-08-13T11:55:27.408" v="3969" actId="478"/>
          <ac:picMkLst>
            <pc:docMk/>
            <pc:sldMk cId="1936477670" sldId="305"/>
            <ac:picMk id="12" creationId="{9270B0DE-F4E3-6540-A8B4-344B44F50FA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29:42.801" v="5773" actId="1076"/>
        <pc:sldMkLst>
          <pc:docMk/>
          <pc:sldMk cId="105400791" sldId="306"/>
        </pc:sldMkLst>
        <pc:spChg chg="mod ord">
          <ac:chgData name="함 진아" userId="853515ff651aadf9" providerId="LiveId" clId="{61A081B4-9877-EC4D-864C-6299E114A3CF}" dt="2020-08-13T12:07:41.055" v="4620" actId="700"/>
          <ac:spMkLst>
            <pc:docMk/>
            <pc:sldMk cId="105400791" sldId="306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07:55.269" v="4629"/>
          <ac:spMkLst>
            <pc:docMk/>
            <pc:sldMk cId="105400791" sldId="306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06:24.161" v="4601" actId="478"/>
          <ac:spMkLst>
            <pc:docMk/>
            <pc:sldMk cId="105400791" sldId="306"/>
            <ac:spMk id="5" creationId="{5708A63A-110D-534C-B2ED-43FA3249D2D1}"/>
          </ac:spMkLst>
        </pc:spChg>
        <pc:spChg chg="add del mod">
          <ac:chgData name="함 진아" userId="853515ff651aadf9" providerId="LiveId" clId="{61A081B4-9877-EC4D-864C-6299E114A3CF}" dt="2020-08-13T12:06:27.503" v="4602" actId="700"/>
          <ac:spMkLst>
            <pc:docMk/>
            <pc:sldMk cId="105400791" sldId="306"/>
            <ac:spMk id="11" creationId="{98B2CE6F-1020-4D46-BDFB-34610AA60165}"/>
          </ac:spMkLst>
        </pc:spChg>
        <pc:spChg chg="add mod ord">
          <ac:chgData name="함 진아" userId="853515ff651aadf9" providerId="LiveId" clId="{61A081B4-9877-EC4D-864C-6299E114A3CF}" dt="2020-08-13T12:29:41.125" v="5772" actId="14100"/>
          <ac:spMkLst>
            <pc:docMk/>
            <pc:sldMk cId="105400791" sldId="306"/>
            <ac:spMk id="13" creationId="{75D4F2CD-2420-104C-BB74-B91D07229ADF}"/>
          </ac:spMkLst>
        </pc:sp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4" creationId="{06227CFE-7B08-A948-9868-D2B73DBBE4A7}"/>
          </ac:picMkLst>
        </pc:picChg>
        <pc:picChg chg="add mod">
          <ac:chgData name="함 진아" userId="853515ff651aadf9" providerId="LiveId" clId="{61A081B4-9877-EC4D-864C-6299E114A3CF}" dt="2020-08-13T12:08:20.497" v="4639" actId="1076"/>
          <ac:picMkLst>
            <pc:docMk/>
            <pc:sldMk cId="105400791" sldId="306"/>
            <ac:picMk id="6" creationId="{5435B74B-4479-9846-A96D-F83077C7290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8" creationId="{5A6042AD-15E4-A04E-B859-FB39B80FDA5D}"/>
          </ac:picMkLst>
        </pc:picChg>
        <pc:picChg chg="add mod modCrop">
          <ac:chgData name="함 진아" userId="853515ff651aadf9" providerId="LiveId" clId="{61A081B4-9877-EC4D-864C-6299E114A3CF}" dt="2020-08-13T12:29:42.801" v="5773" actId="1076"/>
          <ac:picMkLst>
            <pc:docMk/>
            <pc:sldMk cId="105400791" sldId="306"/>
            <ac:picMk id="9" creationId="{7E2237ED-129F-6D44-8C3B-EE62261B5E1D}"/>
          </ac:picMkLst>
        </pc:picChg>
        <pc:picChg chg="add mod modCrop">
          <ac:chgData name="함 진아" userId="853515ff651aadf9" providerId="LiveId" clId="{61A081B4-9877-EC4D-864C-6299E114A3CF}" dt="2020-08-13T12:08:18.157" v="4638" actId="1076"/>
          <ac:picMkLst>
            <pc:docMk/>
            <pc:sldMk cId="105400791" sldId="306"/>
            <ac:picMk id="12" creationId="{5CC6A199-F81A-234B-A635-CB5456838D86}"/>
          </ac:picMkLst>
        </pc:picChg>
        <pc:picChg chg="add del mod">
          <ac:chgData name="함 진아" userId="853515ff651aadf9" providerId="LiveId" clId="{61A081B4-9877-EC4D-864C-6299E114A3CF}" dt="2020-08-13T12:10:34.699" v="4733" actId="478"/>
          <ac:picMkLst>
            <pc:docMk/>
            <pc:sldMk cId="105400791" sldId="306"/>
            <ac:picMk id="14" creationId="{37A29282-910D-4B43-AFAA-97F27106D41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13:30.788" v="4842" actId="1076"/>
        <pc:sldMkLst>
          <pc:docMk/>
          <pc:sldMk cId="1337339065" sldId="307"/>
        </pc:sldMkLst>
        <pc:spChg chg="mod or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12:18.088" v="4817" actId="20577"/>
          <ac:spMkLst>
            <pc:docMk/>
            <pc:sldMk cId="1337339065" sldId="307"/>
            <ac:spMk id="3" creationId="{2B979466-8226-B846-B32B-4B39A6E81EC9}"/>
          </ac:spMkLst>
        </pc:spChg>
        <pc:spChg chg="add del mo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5" creationId="{FECFAB4D-92D7-F74E-B7CA-684DE26CE130}"/>
          </ac:spMkLst>
        </pc:spChg>
        <pc:spChg chg="del">
          <ac:chgData name="함 진아" userId="853515ff651aadf9" providerId="LiveId" clId="{61A081B4-9877-EC4D-864C-6299E114A3CF}" dt="2020-08-13T12:09:06.647" v="4643" actId="478"/>
          <ac:spMkLst>
            <pc:docMk/>
            <pc:sldMk cId="1337339065" sldId="307"/>
            <ac:spMk id="13" creationId="{75D4F2CD-2420-104C-BB74-B91D07229ADF}"/>
          </ac:spMkLst>
        </pc:spChg>
        <pc:graphicFrameChg chg="add del">
          <ac:chgData name="함 진아" userId="853515ff651aadf9" providerId="LiveId" clId="{61A081B4-9877-EC4D-864C-6299E114A3CF}" dt="2020-08-13T12:11:22.919" v="4784" actId="478"/>
          <ac:graphicFrameMkLst>
            <pc:docMk/>
            <pc:sldMk cId="1337339065" sldId="307"/>
            <ac:graphicFrameMk id="10" creationId="{869F7BDA-BD18-D24C-98F1-CFFB25FC9F65}"/>
          </ac:graphicFrameMkLst>
        </pc:graphicFrameChg>
        <pc:graphicFrameChg chg="add del">
          <ac:chgData name="함 진아" userId="853515ff651aadf9" providerId="LiveId" clId="{61A081B4-9877-EC4D-864C-6299E114A3CF}" dt="2020-08-13T12:11:24.719" v="4786"/>
          <ac:graphicFrameMkLst>
            <pc:docMk/>
            <pc:sldMk cId="1337339065" sldId="307"/>
            <ac:graphicFrameMk id="11" creationId="{BF5BFC77-4C3D-6E48-8DE1-204A4CF24BF1}"/>
          </ac:graphicFrameMkLst>
        </pc:graphicFrame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6" creationId="{5435B74B-4479-9846-A96D-F83077C72904}"/>
          </ac:picMkLst>
        </pc:picChg>
        <pc:picChg chg="add mod">
          <ac:chgData name="함 진아" userId="853515ff651aadf9" providerId="LiveId" clId="{61A081B4-9877-EC4D-864C-6299E114A3CF}" dt="2020-08-13T12:12:24.949" v="4822" actId="14100"/>
          <ac:picMkLst>
            <pc:docMk/>
            <pc:sldMk cId="1337339065" sldId="307"/>
            <ac:picMk id="8" creationId="{6848A784-51C5-284B-A574-27D3D4418A95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9" creationId="{7E2237ED-129F-6D44-8C3B-EE62261B5E1D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12" creationId="{5CC6A199-F81A-234B-A635-CB5456838D86}"/>
          </ac:picMkLst>
        </pc:picChg>
        <pc:picChg chg="add mod modCrop">
          <ac:chgData name="함 진아" userId="853515ff651aadf9" providerId="LiveId" clId="{61A081B4-9877-EC4D-864C-6299E114A3CF}" dt="2020-08-13T12:13:27.241" v="4841" actId="1035"/>
          <ac:picMkLst>
            <pc:docMk/>
            <pc:sldMk cId="1337339065" sldId="307"/>
            <ac:picMk id="15" creationId="{C6CF5988-4FEA-464A-9B1C-AFF0CC670294}"/>
          </ac:picMkLst>
        </pc:picChg>
        <pc:picChg chg="add mod modCrop">
          <ac:chgData name="함 진아" userId="853515ff651aadf9" providerId="LiveId" clId="{61A081B4-9877-EC4D-864C-6299E114A3CF}" dt="2020-08-13T12:13:30.788" v="4842" actId="1076"/>
          <ac:picMkLst>
            <pc:docMk/>
            <pc:sldMk cId="1337339065" sldId="307"/>
            <ac:picMk id="16" creationId="{23EF9E83-7C80-EC48-9BF4-6D8E11CCFC7A}"/>
          </ac:picMkLst>
        </pc:picChg>
      </pc:sldChg>
      <pc:sldChg chg="add del">
        <pc:chgData name="함 진아" userId="853515ff651aadf9" providerId="LiveId" clId="{61A081B4-9877-EC4D-864C-6299E114A3CF}" dt="2020-08-13T12:00:55.451" v="4224"/>
        <pc:sldMkLst>
          <pc:docMk/>
          <pc:sldMk cId="2858102389" sldId="307"/>
        </pc:sldMkLst>
      </pc:sldChg>
      <pc:sldChg chg="addSp delSp modSp add">
        <pc:chgData name="함 진아" userId="853515ff651aadf9" providerId="LiveId" clId="{61A081B4-9877-EC4D-864C-6299E114A3CF}" dt="2020-08-13T12:19:32.019" v="5283" actId="1076"/>
        <pc:sldMkLst>
          <pc:docMk/>
          <pc:sldMk cId="1460173607" sldId="308"/>
        </pc:sldMkLst>
        <pc:spChg chg="mod">
          <ac:chgData name="함 진아" userId="853515ff651aadf9" providerId="LiveId" clId="{61A081B4-9877-EC4D-864C-6299E114A3CF}" dt="2020-08-13T12:19:13.961" v="5279" actId="20577"/>
          <ac:spMkLst>
            <pc:docMk/>
            <pc:sldMk cId="1460173607" sldId="308"/>
            <ac:spMk id="3" creationId="{2B979466-8226-B846-B32B-4B39A6E81EC9}"/>
          </ac:spMkLst>
        </pc:spChg>
        <pc:picChg chg="add mod modCrop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4" creationId="{43ADC310-EB07-EC4D-940A-FD7F9D1F4026}"/>
          </ac:picMkLst>
        </pc:picChg>
        <pc:picChg chg="add mod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6" creationId="{23CBC588-4EA4-9745-9FC9-066B655A68A3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8" creationId="{6848A784-51C5-284B-A574-27D3D4418A95}"/>
          </ac:picMkLst>
        </pc:picChg>
        <pc:picChg chg="add mod modCrop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9" creationId="{18C38759-9D56-704C-A340-B4E0FE4503DD}"/>
          </ac:picMkLst>
        </pc:picChg>
        <pc:picChg chg="add mod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11" creationId="{24A9D735-D6C4-5640-AB79-068DDCD726B0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5" creationId="{C6CF5988-4FEA-464A-9B1C-AFF0CC670294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6" creationId="{23EF9E83-7C80-EC48-9BF4-6D8E11CCFC7A}"/>
          </ac:picMkLst>
        </pc:picChg>
      </pc:sldChg>
      <pc:sldChg chg="addSp delSp modSp add">
        <pc:chgData name="함 진아" userId="853515ff651aadf9" providerId="LiveId" clId="{61A081B4-9877-EC4D-864C-6299E114A3CF}" dt="2020-08-13T12:22:43.685" v="5477" actId="478"/>
        <pc:sldMkLst>
          <pc:docMk/>
          <pc:sldMk cId="3046018409" sldId="309"/>
        </pc:sldMkLst>
        <pc:spChg chg="mod">
          <ac:chgData name="함 진아" userId="853515ff651aadf9" providerId="LiveId" clId="{61A081B4-9877-EC4D-864C-6299E114A3CF}" dt="2020-08-13T12:21:29.336" v="5461" actId="20577"/>
          <ac:spMkLst>
            <pc:docMk/>
            <pc:sldMk cId="3046018409" sldId="309"/>
            <ac:spMk id="3" creationId="{2B979466-8226-B846-B32B-4B39A6E81EC9}"/>
          </ac:spMkLst>
        </pc:spChg>
        <pc:picChg chg="del">
          <ac:chgData name="함 진아" userId="853515ff651aadf9" providerId="LiveId" clId="{61A081B4-9877-EC4D-864C-6299E114A3CF}" dt="2020-08-13T12:22:18.417" v="5471" actId="478"/>
          <ac:picMkLst>
            <pc:docMk/>
            <pc:sldMk cId="3046018409" sldId="309"/>
            <ac:picMk id="4" creationId="{43ADC310-EB07-EC4D-940A-FD7F9D1F4026}"/>
          </ac:picMkLst>
        </pc:picChg>
        <pc:picChg chg="del">
          <ac:chgData name="함 진아" userId="853515ff651aadf9" providerId="LiveId" clId="{61A081B4-9877-EC4D-864C-6299E114A3CF}" dt="2020-08-13T12:22:43.685" v="5477" actId="478"/>
          <ac:picMkLst>
            <pc:docMk/>
            <pc:sldMk cId="3046018409" sldId="309"/>
            <ac:picMk id="6" creationId="{23CBC588-4EA4-9745-9FC9-066B655A68A3}"/>
          </ac:picMkLst>
        </pc:picChg>
        <pc:picChg chg="add mod">
          <ac:chgData name="함 진아" userId="853515ff651aadf9" providerId="LiveId" clId="{61A081B4-9877-EC4D-864C-6299E114A3CF}" dt="2020-08-13T12:22:31.358" v="5474" actId="1076"/>
          <ac:picMkLst>
            <pc:docMk/>
            <pc:sldMk cId="3046018409" sldId="309"/>
            <ac:picMk id="7" creationId="{10B67A87-236D-2247-A6B5-49612EBF61CB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9" creationId="{18C38759-9D56-704C-A340-B4E0FE4503DD}"/>
          </ac:picMkLst>
        </pc:picChg>
        <pc:picChg chg="add mod modCrop">
          <ac:chgData name="함 진아" userId="853515ff651aadf9" providerId="LiveId" clId="{61A081B4-9877-EC4D-864C-6299E114A3CF}" dt="2020-08-13T12:22:35.588" v="5475" actId="732"/>
          <ac:picMkLst>
            <pc:docMk/>
            <pc:sldMk cId="3046018409" sldId="309"/>
            <ac:picMk id="10" creationId="{654E2A93-E255-DE41-BD25-01BC4421918F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11" creationId="{24A9D735-D6C4-5640-AB79-068DDCD726B0}"/>
          </ac:picMkLst>
        </pc:picChg>
        <pc:picChg chg="add mod">
          <ac:chgData name="함 진아" userId="853515ff651aadf9" providerId="LiveId" clId="{61A081B4-9877-EC4D-864C-6299E114A3CF}" dt="2020-08-13T12:22:22.043" v="5472" actId="1076"/>
          <ac:picMkLst>
            <pc:docMk/>
            <pc:sldMk cId="3046018409" sldId="309"/>
            <ac:picMk id="13" creationId="{7248FE94-9896-824F-A640-D92B92CB5899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32:14.847" v="6016" actId="1076"/>
        <pc:sldMkLst>
          <pc:docMk/>
          <pc:sldMk cId="977547814" sldId="310"/>
        </pc:sldMkLst>
        <pc:spChg chg="mod or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31:18.355" v="6001" actId="20577"/>
          <ac:spMkLst>
            <pc:docMk/>
            <pc:sldMk cId="977547814" sldId="310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30:46.267" v="5882" actId="478"/>
          <ac:spMkLst>
            <pc:docMk/>
            <pc:sldMk cId="977547814" sldId="310"/>
            <ac:spMk id="12" creationId="{A90E0C46-5FB3-2743-B2A7-3C40053AFDA7}"/>
          </ac:spMkLst>
        </pc:spChg>
        <pc:spChg chg="add del mo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15" creationId="{9FF5E024-366D-F342-989D-054910508F0A}"/>
          </ac:spMkLst>
        </pc:sp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5" creationId="{F3D994A7-0FE9-5649-B6D7-427795CCCE2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7" creationId="{10B67A87-236D-2247-A6B5-49612EBF61CB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8" creationId="{DD3D2B03-4AFA-F943-91D8-93E2F4F6F051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0" creationId="{654E2A93-E255-DE41-BD25-01BC4421918F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11" creationId="{F367AAE1-B8C8-C04C-A662-B3F6DF31840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3" creationId="{7248FE94-9896-824F-A640-D92B92CB5899}"/>
          </ac:picMkLst>
        </pc:picChg>
        <pc:picChg chg="add mod">
          <ac:chgData name="함 진아" userId="853515ff651aadf9" providerId="LiveId" clId="{61A081B4-9877-EC4D-864C-6299E114A3CF}" dt="2020-08-13T12:31:36.159" v="6008" actId="1076"/>
          <ac:picMkLst>
            <pc:docMk/>
            <pc:sldMk cId="977547814" sldId="310"/>
            <ac:picMk id="16" creationId="{888EF218-6139-5E4A-AF7D-8DE213FDB300}"/>
          </ac:picMkLst>
        </pc:picChg>
        <pc:picChg chg="add mod">
          <ac:chgData name="함 진아" userId="853515ff651aadf9" providerId="LiveId" clId="{61A081B4-9877-EC4D-864C-6299E114A3CF}" dt="2020-08-13T12:32:14.847" v="6016" actId="1076"/>
          <ac:picMkLst>
            <pc:docMk/>
            <pc:sldMk cId="977547814" sldId="310"/>
            <ac:picMk id="17" creationId="{BD48A979-6C25-7344-B6D7-9BC522CF22C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40:36.137" v="6663" actId="20577"/>
        <pc:sldMkLst>
          <pc:docMk/>
          <pc:sldMk cId="3805766738" sldId="311"/>
        </pc:sldMkLst>
        <pc:spChg chg="mod ord">
          <ac:chgData name="함 진아" userId="853515ff651aadf9" providerId="LiveId" clId="{61A081B4-9877-EC4D-864C-6299E114A3CF}" dt="2020-08-13T12:35:04.374" v="6157" actId="700"/>
          <ac:spMkLst>
            <pc:docMk/>
            <pc:sldMk cId="3805766738" sldId="311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40:33.932" v="6660" actId="20577"/>
          <ac:spMkLst>
            <pc:docMk/>
            <pc:sldMk cId="3805766738" sldId="311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12:40:36.137" v="6663" actId="20577"/>
          <ac:spMkLst>
            <pc:docMk/>
            <pc:sldMk cId="3805766738" sldId="311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34:53.570" v="6156" actId="732"/>
          <ac:picMkLst>
            <pc:docMk/>
            <pc:sldMk cId="3805766738" sldId="311"/>
            <ac:picMk id="4" creationId="{0E5BB3D1-64A2-A04B-BE26-8EDC38CD7013}"/>
          </ac:picMkLst>
        </pc:picChg>
        <pc:picChg chg="add mod modCrop">
          <ac:chgData name="함 진아" userId="853515ff651aadf9" providerId="LiveId" clId="{61A081B4-9877-EC4D-864C-6299E114A3CF}" dt="2020-08-13T12:36:59.764" v="6305" actId="1076"/>
          <ac:picMkLst>
            <pc:docMk/>
            <pc:sldMk cId="3805766738" sldId="311"/>
            <ac:picMk id="6" creationId="{27B4BA33-97EB-1049-B396-2D99509E7C43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6" creationId="{888EF218-6139-5E4A-AF7D-8DE213FDB300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7" creationId="{BD48A979-6C25-7344-B6D7-9BC522CF22CF}"/>
          </ac:picMkLst>
        </pc:picChg>
      </pc:sldChg>
      <pc:sldChg chg="addSp delSp modSp add">
        <pc:chgData name="함 진아" userId="853515ff651aadf9" providerId="LiveId" clId="{61A081B4-9877-EC4D-864C-6299E114A3CF}" dt="2020-08-13T12:41:32.532" v="6724" actId="1036"/>
        <pc:sldMkLst>
          <pc:docMk/>
          <pc:sldMk cId="1635100020" sldId="312"/>
        </pc:sldMkLst>
        <pc:spChg chg="mod">
          <ac:chgData name="함 진아" userId="853515ff651aadf9" providerId="LiveId" clId="{61A081B4-9877-EC4D-864C-6299E114A3CF}" dt="2020-08-13T12:40:39.453" v="6666" actId="20577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1:06.626" v="6712" actId="20577"/>
          <ac:spMkLst>
            <pc:docMk/>
            <pc:sldMk cId="1635100020" sldId="312"/>
            <ac:spMk id="5" creationId="{D59BB53F-85A5-AB45-BE59-B7D7E6A7A5F6}"/>
          </ac:spMkLst>
        </pc:spChg>
        <pc:picChg chg="add del">
          <ac:chgData name="함 진아" userId="853515ff651aadf9" providerId="LiveId" clId="{61A081B4-9877-EC4D-864C-6299E114A3CF}" dt="2020-08-13T12:39:02.545" v="6501" actId="478"/>
          <ac:picMkLst>
            <pc:docMk/>
            <pc:sldMk cId="1635100020" sldId="312"/>
            <ac:picMk id="4" creationId="{0E5BB3D1-64A2-A04B-BE26-8EDC38CD7013}"/>
          </ac:picMkLst>
        </pc:picChg>
        <pc:picChg chg="del">
          <ac:chgData name="함 진아" userId="853515ff651aadf9" providerId="LiveId" clId="{61A081B4-9877-EC4D-864C-6299E114A3CF}" dt="2020-08-13T12:39:53.836" v="6635" actId="478"/>
          <ac:picMkLst>
            <pc:docMk/>
            <pc:sldMk cId="1635100020" sldId="312"/>
            <ac:picMk id="6" creationId="{27B4BA33-97EB-1049-B396-2D99509E7C43}"/>
          </ac:picMkLst>
        </pc:picChg>
        <pc:picChg chg="add mod">
          <ac:chgData name="함 진아" userId="853515ff651aadf9" providerId="LiveId" clId="{61A081B4-9877-EC4D-864C-6299E114A3CF}" dt="2020-08-13T12:39:07.386" v="6502" actId="1076"/>
          <ac:picMkLst>
            <pc:docMk/>
            <pc:sldMk cId="1635100020" sldId="312"/>
            <ac:picMk id="7" creationId="{8DFDFC35-21AB-C94B-8B1E-6A8E2AA97BF6}"/>
          </ac:picMkLst>
        </pc:picChg>
        <pc:picChg chg="add mod modCrop">
          <ac:chgData name="함 진아" userId="853515ff651aadf9" providerId="LiveId" clId="{61A081B4-9877-EC4D-864C-6299E114A3CF}" dt="2020-08-13T12:40:13.076" v="6642" actId="732"/>
          <ac:picMkLst>
            <pc:docMk/>
            <pc:sldMk cId="1635100020" sldId="312"/>
            <ac:picMk id="8" creationId="{B2B31A75-712C-B44F-9644-ED9A405679DD}"/>
          </ac:picMkLst>
        </pc:picChg>
        <pc:picChg chg="add mod modCrop">
          <ac:chgData name="함 진아" userId="853515ff651aadf9" providerId="LiveId" clId="{61A081B4-9877-EC4D-864C-6299E114A3CF}" dt="2020-08-13T12:41:32.532" v="6724" actId="1036"/>
          <ac:picMkLst>
            <pc:docMk/>
            <pc:sldMk cId="1635100020" sldId="312"/>
            <ac:picMk id="9" creationId="{589C159B-69FB-5C40-9767-32A867E2DFDB}"/>
          </ac:picMkLst>
        </pc:picChg>
      </pc:sldChg>
      <pc:sldChg chg="addSp delSp modSp add">
        <pc:chgData name="함 진아" userId="853515ff651aadf9" providerId="LiveId" clId="{61A081B4-9877-EC4D-864C-6299E114A3CF}" dt="2020-08-13T12:46:58.420" v="7127" actId="1076"/>
        <pc:sldMkLst>
          <pc:docMk/>
          <pc:sldMk cId="5451039" sldId="313"/>
        </pc:sldMkLst>
        <pc:spChg chg="mod">
          <ac:chgData name="함 진아" userId="853515ff651aadf9" providerId="LiveId" clId="{61A081B4-9877-EC4D-864C-6299E114A3CF}" dt="2020-08-13T12:44:34.484" v="6939" actId="20577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6:24.005" v="7117" actId="20577"/>
          <ac:spMkLst>
            <pc:docMk/>
            <pc:sldMk cId="5451039" sldId="313"/>
            <ac:spMk id="5" creationId="{D59BB53F-85A5-AB45-BE59-B7D7E6A7A5F6}"/>
          </ac:spMkLst>
        </pc:spChg>
        <pc:picChg chg="add del mod">
          <ac:chgData name="함 진아" userId="853515ff651aadf9" providerId="LiveId" clId="{61A081B4-9877-EC4D-864C-6299E114A3CF}" dt="2020-08-13T12:42:10.659" v="6782" actId="478"/>
          <ac:picMkLst>
            <pc:docMk/>
            <pc:sldMk cId="5451039" sldId="313"/>
            <ac:picMk id="4" creationId="{765C7641-D9BE-E349-960B-246A2AD3884E}"/>
          </ac:picMkLst>
        </pc:picChg>
        <pc:picChg chg="add mod modCrop">
          <ac:chgData name="함 진아" userId="853515ff651aadf9" providerId="LiveId" clId="{61A081B4-9877-EC4D-864C-6299E114A3CF}" dt="2020-08-13T12:44:44.329" v="6941" actId="1076"/>
          <ac:picMkLst>
            <pc:docMk/>
            <pc:sldMk cId="5451039" sldId="313"/>
            <ac:picMk id="6" creationId="{74585861-4BA2-6B4F-A080-6053B32B89F0}"/>
          </ac:picMkLst>
        </pc:picChg>
        <pc:picChg chg="del mod">
          <ac:chgData name="함 진아" userId="853515ff651aadf9" providerId="LiveId" clId="{61A081B4-9877-EC4D-864C-6299E114A3CF}" dt="2020-08-13T12:42:34.948" v="6792" actId="478"/>
          <ac:picMkLst>
            <pc:docMk/>
            <pc:sldMk cId="5451039" sldId="313"/>
            <ac:picMk id="7" creationId="{8DFDFC35-21AB-C94B-8B1E-6A8E2AA97BF6}"/>
          </ac:picMkLst>
        </pc:picChg>
        <pc:picChg chg="del">
          <ac:chgData name="함 진아" userId="853515ff651aadf9" providerId="LiveId" clId="{61A081B4-9877-EC4D-864C-6299E114A3CF}" dt="2020-08-13T12:45:56.721" v="7021" actId="478"/>
          <ac:picMkLst>
            <pc:docMk/>
            <pc:sldMk cId="5451039" sldId="313"/>
            <ac:picMk id="8" creationId="{B2B31A75-712C-B44F-9644-ED9A405679DD}"/>
          </ac:picMkLst>
        </pc:picChg>
        <pc:picChg chg="del">
          <ac:chgData name="함 진아" userId="853515ff651aadf9" providerId="LiveId" clId="{61A081B4-9877-EC4D-864C-6299E114A3CF}" dt="2020-08-13T12:46:55.592" v="7126" actId="478"/>
          <ac:picMkLst>
            <pc:docMk/>
            <pc:sldMk cId="5451039" sldId="313"/>
            <ac:picMk id="9" creationId="{589C159B-69FB-5C40-9767-32A867E2DFDB}"/>
          </ac:picMkLst>
        </pc:picChg>
        <pc:picChg chg="add mod modCrop">
          <ac:chgData name="함 진아" userId="853515ff651aadf9" providerId="LiveId" clId="{61A081B4-9877-EC4D-864C-6299E114A3CF}" dt="2020-08-13T12:44:37.849" v="6940" actId="1076"/>
          <ac:picMkLst>
            <pc:docMk/>
            <pc:sldMk cId="5451039" sldId="313"/>
            <ac:picMk id="10" creationId="{AA83BD17-9511-4E4A-9234-D3F3B5DEB52E}"/>
          </ac:picMkLst>
        </pc:picChg>
        <pc:picChg chg="add mod modCrop">
          <ac:chgData name="함 진아" userId="853515ff651aadf9" providerId="LiveId" clId="{61A081B4-9877-EC4D-864C-6299E114A3CF}" dt="2020-08-13T12:46:00.695" v="7022" actId="1076"/>
          <ac:picMkLst>
            <pc:docMk/>
            <pc:sldMk cId="5451039" sldId="313"/>
            <ac:picMk id="11" creationId="{FB903992-C01A-D445-BC25-0C83E3A66968}"/>
          </ac:picMkLst>
        </pc:picChg>
        <pc:picChg chg="add mod modCrop">
          <ac:chgData name="함 진아" userId="853515ff651aadf9" providerId="LiveId" clId="{61A081B4-9877-EC4D-864C-6299E114A3CF}" dt="2020-08-13T12:46:58.420" v="7127" actId="1076"/>
          <ac:picMkLst>
            <pc:docMk/>
            <pc:sldMk cId="5451039" sldId="313"/>
            <ac:picMk id="12" creationId="{B92A2473-44D5-CB4C-A157-29E7BE7C0721}"/>
          </ac:picMkLst>
        </pc:picChg>
      </pc:sldChg>
      <pc:sldChg chg="addSp delSp modSp add">
        <pc:chgData name="함 진아" userId="853515ff651aadf9" providerId="LiveId" clId="{61A081B4-9877-EC4D-864C-6299E114A3CF}" dt="2020-08-13T12:49:59.928" v="7475" actId="478"/>
        <pc:sldMkLst>
          <pc:docMk/>
          <pc:sldMk cId="3096045750" sldId="314"/>
        </pc:sldMkLst>
        <pc:spChg chg="mod">
          <ac:chgData name="함 진아" userId="853515ff651aadf9" providerId="LiveId" clId="{61A081B4-9877-EC4D-864C-6299E114A3CF}" dt="2020-08-13T12:48:28.735" v="7291" actId="20577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9:20.060" v="7457" actId="20577"/>
          <ac:spMkLst>
            <pc:docMk/>
            <pc:sldMk cId="3096045750" sldId="314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48:26.622" v="7290" actId="1076"/>
          <ac:picMkLst>
            <pc:docMk/>
            <pc:sldMk cId="3096045750" sldId="314"/>
            <ac:picMk id="4" creationId="{06779078-02BC-0249-9BB7-FD8059132EEF}"/>
          </ac:picMkLst>
        </pc:picChg>
        <pc:picChg chg="del">
          <ac:chgData name="함 진아" userId="853515ff651aadf9" providerId="LiveId" clId="{61A081B4-9877-EC4D-864C-6299E114A3CF}" dt="2020-08-13T12:47:43.722" v="7208" actId="478"/>
          <ac:picMkLst>
            <pc:docMk/>
            <pc:sldMk cId="3096045750" sldId="314"/>
            <ac:picMk id="6" creationId="{74585861-4BA2-6B4F-A080-6053B32B89F0}"/>
          </ac:picMkLst>
        </pc:picChg>
        <pc:picChg chg="add mod modCrop">
          <ac:chgData name="함 진아" userId="853515ff651aadf9" providerId="LiveId" clId="{61A081B4-9877-EC4D-864C-6299E114A3CF}" dt="2020-08-13T12:49:57.703" v="7474" actId="1076"/>
          <ac:picMkLst>
            <pc:docMk/>
            <pc:sldMk cId="3096045750" sldId="314"/>
            <ac:picMk id="7" creationId="{31D5D5EC-1604-DC43-9988-9C9B84655FB1}"/>
          </ac:picMkLst>
        </pc:picChg>
        <pc:picChg chg="del">
          <ac:chgData name="함 진아" userId="853515ff651aadf9" providerId="LiveId" clId="{61A081B4-9877-EC4D-864C-6299E114A3CF}" dt="2020-08-13T12:48:30.130" v="7292" actId="478"/>
          <ac:picMkLst>
            <pc:docMk/>
            <pc:sldMk cId="3096045750" sldId="314"/>
            <ac:picMk id="10" creationId="{AA83BD17-9511-4E4A-9234-D3F3B5DEB52E}"/>
          </ac:picMkLst>
        </pc:picChg>
        <pc:picChg chg="del">
          <ac:chgData name="함 진아" userId="853515ff651aadf9" providerId="LiveId" clId="{61A081B4-9877-EC4D-864C-6299E114A3CF}" dt="2020-08-13T12:49:15.389" v="7454" actId="478"/>
          <ac:picMkLst>
            <pc:docMk/>
            <pc:sldMk cId="3096045750" sldId="314"/>
            <ac:picMk id="11" creationId="{FB903992-C01A-D445-BC25-0C83E3A66968}"/>
          </ac:picMkLst>
        </pc:picChg>
        <pc:picChg chg="add del">
          <ac:chgData name="함 진아" userId="853515ff651aadf9" providerId="LiveId" clId="{61A081B4-9877-EC4D-864C-6299E114A3CF}" dt="2020-08-13T12:49:59.928" v="7475" actId="478"/>
          <ac:picMkLst>
            <pc:docMk/>
            <pc:sldMk cId="3096045750" sldId="314"/>
            <ac:picMk id="12" creationId="{B92A2473-44D5-CB4C-A157-29E7BE7C0721}"/>
          </ac:picMkLst>
        </pc:picChg>
      </pc:sldChg>
    </pc:docChg>
  </pc:docChgLst>
  <pc:docChgLst>
    <pc:chgData name="함 진아" userId="853515ff651aadf9" providerId="LiveId" clId="{A97D65F2-A70C-9C4F-8556-27F44C14196B}"/>
    <pc:docChg chg="undo redo custSel addSld delSld modSld sldOrd">
      <pc:chgData name="함 진아" userId="853515ff651aadf9" providerId="LiveId" clId="{A97D65F2-A70C-9C4F-8556-27F44C14196B}" dt="2020-08-15T12:04:27.376" v="11894"/>
      <pc:docMkLst>
        <pc:docMk/>
      </pc:docMkLst>
      <pc:sldChg chg="ord">
        <pc:chgData name="함 진아" userId="853515ff651aadf9" providerId="LiveId" clId="{A97D65F2-A70C-9C4F-8556-27F44C14196B}" dt="2020-08-15T12:04:27.376" v="11894"/>
        <pc:sldMkLst>
          <pc:docMk/>
          <pc:sldMk cId="3132802960" sldId="256"/>
        </pc:sldMkLst>
      </pc:sldChg>
      <pc:sldChg chg="modSp">
        <pc:chgData name="함 진아" userId="853515ff651aadf9" providerId="LiveId" clId="{A97D65F2-A70C-9C4F-8556-27F44C14196B}" dt="2020-08-13T12:52:42.823" v="7"/>
        <pc:sldMkLst>
          <pc:docMk/>
          <pc:sldMk cId="4234597141" sldId="282"/>
        </pc:sldMkLst>
        <pc:spChg chg="mod">
          <ac:chgData name="함 진아" userId="853515ff651aadf9" providerId="LiveId" clId="{A97D65F2-A70C-9C4F-8556-27F44C14196B}" dt="2020-08-13T12:52:42.823" v="7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A97D65F2-A70C-9C4F-8556-27F44C14196B}" dt="2020-08-13T12:52:37.177" v="2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A97D65F2-A70C-9C4F-8556-27F44C14196B}" dt="2020-08-14T15:00:05.859" v="11747" actId="15"/>
        <pc:sldMkLst>
          <pc:docMk/>
          <pc:sldMk cId="974406324" sldId="283"/>
        </pc:sldMkLst>
        <pc:spChg chg="mod ord">
          <ac:chgData name="함 진아" userId="853515ff651aadf9" providerId="LiveId" clId="{A97D65F2-A70C-9C4F-8556-27F44C14196B}" dt="2020-08-14T09:34:44.914" v="3363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0:05.859" v="11747" actId="15"/>
          <ac:spMkLst>
            <pc:docMk/>
            <pc:sldMk cId="974406324" sldId="283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5:00:05.245" v="11746" actId="15"/>
          <ac:spMkLst>
            <pc:docMk/>
            <pc:sldMk cId="974406324" sldId="283"/>
            <ac:spMk id="6" creationId="{F3D6A206-4F79-DB4E-998E-8BE20BC3E387}"/>
          </ac:spMkLst>
        </pc:spChg>
        <pc:grpChg chg="add mod">
          <ac:chgData name="함 진아" userId="853515ff651aadf9" providerId="LiveId" clId="{A97D65F2-A70C-9C4F-8556-27F44C14196B}" dt="2020-08-14T14:59:45.091" v="11743" actId="1076"/>
          <ac:grpSpMkLst>
            <pc:docMk/>
            <pc:sldMk cId="974406324" sldId="283"/>
            <ac:grpSpMk id="10" creationId="{9A1D97C9-3782-464B-80B3-F4876DD41118}"/>
          </ac:grpSpMkLst>
        </pc:grpChg>
        <pc:graphicFrameChg chg="del mod">
          <ac:chgData name="함 진아" userId="853515ff651aadf9" providerId="LiveId" clId="{A97D65F2-A70C-9C4F-8556-27F44C14196B}" dt="2020-08-13T13:01:03.895" v="272" actId="478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A97D65F2-A70C-9C4F-8556-27F44C14196B}" dt="2020-08-14T14:59:45.091" v="11743" actId="1076"/>
          <ac:picMkLst>
            <pc:docMk/>
            <pc:sldMk cId="974406324" sldId="283"/>
            <ac:picMk id="4" creationId="{8B2629A3-36F1-934A-B3C8-69BD1D2AA46D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7" creationId="{20E72F4A-CB54-E14F-87C4-838DCE6C88BC}"/>
          </ac:picMkLst>
        </pc:picChg>
        <pc:picChg chg="add mod modCrop">
          <ac:chgData name="함 진아" userId="853515ff651aadf9" providerId="LiveId" clId="{A97D65F2-A70C-9C4F-8556-27F44C14196B}" dt="2020-08-14T14:59:45.091" v="11743" actId="1076"/>
          <ac:picMkLst>
            <pc:docMk/>
            <pc:sldMk cId="974406324" sldId="283"/>
            <ac:picMk id="8" creationId="{88772BC8-9FDC-8D40-86B6-F36D66B059F0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9" creationId="{2F37CBA8-971E-3A48-89A7-CCAB89F17AA2}"/>
          </ac:picMkLst>
        </pc:picChg>
      </pc:sldChg>
      <pc:sldChg chg="del">
        <pc:chgData name="함 진아" userId="853515ff651aadf9" providerId="LiveId" clId="{A97D65F2-A70C-9C4F-8556-27F44C14196B}" dt="2020-08-14T14:51:46.829" v="11623" actId="2696"/>
        <pc:sldMkLst>
          <pc:docMk/>
          <pc:sldMk cId="2572141496" sldId="284"/>
        </pc:sldMkLst>
      </pc:sldChg>
      <pc:sldChg chg="del">
        <pc:chgData name="함 진아" userId="853515ff651aadf9" providerId="LiveId" clId="{A97D65F2-A70C-9C4F-8556-27F44C14196B}" dt="2020-08-14T14:51:46.463" v="11605" actId="2696"/>
        <pc:sldMkLst>
          <pc:docMk/>
          <pc:sldMk cId="760915422" sldId="297"/>
        </pc:sldMkLst>
      </pc:sldChg>
      <pc:sldChg chg="del">
        <pc:chgData name="함 진아" userId="853515ff651aadf9" providerId="LiveId" clId="{A97D65F2-A70C-9C4F-8556-27F44C14196B}" dt="2020-08-14T14:51:46.504" v="11607" actId="2696"/>
        <pc:sldMkLst>
          <pc:docMk/>
          <pc:sldMk cId="3751429826" sldId="298"/>
        </pc:sldMkLst>
      </pc:sldChg>
      <pc:sldChg chg="del">
        <pc:chgData name="함 진아" userId="853515ff651aadf9" providerId="LiveId" clId="{A97D65F2-A70C-9C4F-8556-27F44C14196B}" dt="2020-08-14T14:51:46.484" v="11606" actId="2696"/>
        <pc:sldMkLst>
          <pc:docMk/>
          <pc:sldMk cId="1835850694" sldId="299"/>
        </pc:sldMkLst>
      </pc:sldChg>
      <pc:sldChg chg="del">
        <pc:chgData name="함 진아" userId="853515ff651aadf9" providerId="LiveId" clId="{A97D65F2-A70C-9C4F-8556-27F44C14196B}" dt="2020-08-14T14:51:46.551" v="11609" actId="2696"/>
        <pc:sldMkLst>
          <pc:docMk/>
          <pc:sldMk cId="1951769180" sldId="301"/>
        </pc:sldMkLst>
      </pc:sldChg>
      <pc:sldChg chg="del">
        <pc:chgData name="함 진아" userId="853515ff651aadf9" providerId="LiveId" clId="{A97D65F2-A70C-9C4F-8556-27F44C14196B}" dt="2020-08-14T14:51:46.572" v="11610" actId="2696"/>
        <pc:sldMkLst>
          <pc:docMk/>
          <pc:sldMk cId="2778488523" sldId="302"/>
        </pc:sldMkLst>
      </pc:sldChg>
      <pc:sldChg chg="del">
        <pc:chgData name="함 진아" userId="853515ff651aadf9" providerId="LiveId" clId="{A97D65F2-A70C-9C4F-8556-27F44C14196B}" dt="2020-08-14T14:51:46.593" v="11611" actId="2696"/>
        <pc:sldMkLst>
          <pc:docMk/>
          <pc:sldMk cId="493552708" sldId="303"/>
        </pc:sldMkLst>
      </pc:sldChg>
      <pc:sldChg chg="del">
        <pc:chgData name="함 진아" userId="853515ff651aadf9" providerId="LiveId" clId="{A97D65F2-A70C-9C4F-8556-27F44C14196B}" dt="2020-08-14T14:51:46.614" v="11612" actId="2696"/>
        <pc:sldMkLst>
          <pc:docMk/>
          <pc:sldMk cId="1517644203" sldId="304"/>
        </pc:sldMkLst>
      </pc:sldChg>
      <pc:sldChg chg="del">
        <pc:chgData name="함 진아" userId="853515ff651aadf9" providerId="LiveId" clId="{A97D65F2-A70C-9C4F-8556-27F44C14196B}" dt="2020-08-14T14:51:46.636" v="11613" actId="2696"/>
        <pc:sldMkLst>
          <pc:docMk/>
          <pc:sldMk cId="1936477670" sldId="305"/>
        </pc:sldMkLst>
      </pc:sldChg>
      <pc:sldChg chg="del">
        <pc:chgData name="함 진아" userId="853515ff651aadf9" providerId="LiveId" clId="{A97D65F2-A70C-9C4F-8556-27F44C14196B}" dt="2020-08-14T14:51:46.651" v="11614" actId="2696"/>
        <pc:sldMkLst>
          <pc:docMk/>
          <pc:sldMk cId="105400791" sldId="306"/>
        </pc:sldMkLst>
      </pc:sldChg>
      <pc:sldChg chg="del">
        <pc:chgData name="함 진아" userId="853515ff651aadf9" providerId="LiveId" clId="{A97D65F2-A70C-9C4F-8556-27F44C14196B}" dt="2020-08-14T14:51:46.669" v="11615" actId="2696"/>
        <pc:sldMkLst>
          <pc:docMk/>
          <pc:sldMk cId="1337339065" sldId="307"/>
        </pc:sldMkLst>
      </pc:sldChg>
      <pc:sldChg chg="del">
        <pc:chgData name="함 진아" userId="853515ff651aadf9" providerId="LiveId" clId="{A97D65F2-A70C-9C4F-8556-27F44C14196B}" dt="2020-08-14T14:51:46.688" v="11616" actId="2696"/>
        <pc:sldMkLst>
          <pc:docMk/>
          <pc:sldMk cId="1460173607" sldId="308"/>
        </pc:sldMkLst>
      </pc:sldChg>
      <pc:sldChg chg="del">
        <pc:chgData name="함 진아" userId="853515ff651aadf9" providerId="LiveId" clId="{A97D65F2-A70C-9C4F-8556-27F44C14196B}" dt="2020-08-14T14:51:46.706" v="11617" actId="2696"/>
        <pc:sldMkLst>
          <pc:docMk/>
          <pc:sldMk cId="3046018409" sldId="309"/>
        </pc:sldMkLst>
      </pc:sldChg>
      <pc:sldChg chg="del">
        <pc:chgData name="함 진아" userId="853515ff651aadf9" providerId="LiveId" clId="{A97D65F2-A70C-9C4F-8556-27F44C14196B}" dt="2020-08-14T14:51:46.727" v="11618" actId="2696"/>
        <pc:sldMkLst>
          <pc:docMk/>
          <pc:sldMk cId="977547814" sldId="310"/>
        </pc:sldMkLst>
      </pc:sldChg>
      <pc:sldChg chg="del">
        <pc:chgData name="함 진아" userId="853515ff651aadf9" providerId="LiveId" clId="{A97D65F2-A70C-9C4F-8556-27F44C14196B}" dt="2020-08-14T14:51:46.751" v="11619" actId="2696"/>
        <pc:sldMkLst>
          <pc:docMk/>
          <pc:sldMk cId="3805766738" sldId="311"/>
        </pc:sldMkLst>
      </pc:sldChg>
      <pc:sldChg chg="del">
        <pc:chgData name="함 진아" userId="853515ff651aadf9" providerId="LiveId" clId="{A97D65F2-A70C-9C4F-8556-27F44C14196B}" dt="2020-08-14T14:51:46.776" v="11620" actId="2696"/>
        <pc:sldMkLst>
          <pc:docMk/>
          <pc:sldMk cId="1635100020" sldId="312"/>
        </pc:sldMkLst>
      </pc:sldChg>
      <pc:sldChg chg="del">
        <pc:chgData name="함 진아" userId="853515ff651aadf9" providerId="LiveId" clId="{A97D65F2-A70C-9C4F-8556-27F44C14196B}" dt="2020-08-14T14:51:46.798" v="11621" actId="2696"/>
        <pc:sldMkLst>
          <pc:docMk/>
          <pc:sldMk cId="5451039" sldId="313"/>
        </pc:sldMkLst>
      </pc:sldChg>
      <pc:sldChg chg="del">
        <pc:chgData name="함 진아" userId="853515ff651aadf9" providerId="LiveId" clId="{A97D65F2-A70C-9C4F-8556-27F44C14196B}" dt="2020-08-14T14:51:46.817" v="11622" actId="2696"/>
        <pc:sldMkLst>
          <pc:docMk/>
          <pc:sldMk cId="3096045750" sldId="314"/>
        </pc:sldMkLst>
      </pc:sldChg>
      <pc:sldChg chg="modSp add del">
        <pc:chgData name="함 진아" userId="853515ff651aadf9" providerId="LiveId" clId="{A97D65F2-A70C-9C4F-8556-27F44C14196B}" dt="2020-08-14T14:51:46.531" v="11608" actId="2696"/>
        <pc:sldMkLst>
          <pc:docMk/>
          <pc:sldMk cId="2780889317" sldId="315"/>
        </pc:sldMkLst>
        <pc:spChg chg="mod">
          <ac:chgData name="함 진아" userId="853515ff651aadf9" providerId="LiveId" clId="{A97D65F2-A70C-9C4F-8556-27F44C14196B}" dt="2020-08-13T12:54:19.075" v="67" actId="207"/>
          <ac:spMkLst>
            <pc:docMk/>
            <pc:sldMk cId="2780889317" sldId="315"/>
            <ac:spMk id="3" creationId="{2B979466-8226-B846-B32B-4B39A6E81EC9}"/>
          </ac:spMkLst>
        </pc:spChg>
      </pc:sldChg>
      <pc:sldChg chg="addSp delSp modSp add del">
        <pc:chgData name="함 진아" userId="853515ff651aadf9" providerId="LiveId" clId="{A97D65F2-A70C-9C4F-8556-27F44C14196B}" dt="2020-08-14T09:38:09.721" v="3690" actId="2696"/>
        <pc:sldMkLst>
          <pc:docMk/>
          <pc:sldMk cId="2230801215" sldId="316"/>
        </pc:sldMkLst>
        <pc:spChg chg="mod">
          <ac:chgData name="함 진아" userId="853515ff651aadf9" providerId="LiveId" clId="{A97D65F2-A70C-9C4F-8556-27F44C14196B}" dt="2020-08-13T13:05:44.924" v="491" actId="20577"/>
          <ac:spMkLst>
            <pc:docMk/>
            <pc:sldMk cId="2230801215" sldId="316"/>
            <ac:spMk id="3" creationId="{2B979466-8226-B846-B32B-4B39A6E81EC9}"/>
          </ac:spMkLst>
        </pc:spChg>
        <pc:picChg chg="del">
          <ac:chgData name="함 진아" userId="853515ff651aadf9" providerId="LiveId" clId="{A97D65F2-A70C-9C4F-8556-27F44C14196B}" dt="2020-08-13T13:04:39.896" v="338" actId="478"/>
          <ac:picMkLst>
            <pc:docMk/>
            <pc:sldMk cId="2230801215" sldId="316"/>
            <ac:picMk id="4" creationId="{8B2629A3-36F1-934A-B3C8-69BD1D2AA46D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5" creationId="{2C46EFF0-E803-6340-BB6B-FD38364783CF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6" creationId="{AD50BF3E-9A0A-6940-A10A-84CC8E3E70D7}"/>
          </ac:picMkLst>
        </pc:picChg>
        <pc:picChg chg="add del">
          <ac:chgData name="함 진아" userId="853515ff651aadf9" providerId="LiveId" clId="{A97D65F2-A70C-9C4F-8556-27F44C14196B}" dt="2020-08-13T13:05:55.397" v="494"/>
          <ac:picMkLst>
            <pc:docMk/>
            <pc:sldMk cId="2230801215" sldId="316"/>
            <ac:picMk id="7" creationId="{E31FDA3A-00CA-704B-BB0F-CF07D00A4544}"/>
          </ac:picMkLst>
        </pc:picChg>
      </pc:sldChg>
      <pc:sldChg chg="addSp delSp modSp add del">
        <pc:chgData name="함 진아" userId="853515ff651aadf9" providerId="LiveId" clId="{A97D65F2-A70C-9C4F-8556-27F44C14196B}" dt="2020-08-14T09:38:17.630" v="3691" actId="2696"/>
        <pc:sldMkLst>
          <pc:docMk/>
          <pc:sldMk cId="2515617762" sldId="317"/>
        </pc:sldMkLst>
        <pc:spChg chg="mod">
          <ac:chgData name="함 진아" userId="853515ff651aadf9" providerId="LiveId" clId="{A97D65F2-A70C-9C4F-8556-27F44C14196B}" dt="2020-08-13T13:08:34.531" v="593" actId="1076"/>
          <ac:spMkLst>
            <pc:docMk/>
            <pc:sldMk cId="2515617762" sldId="31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3T13:10:37.464" v="730" actId="20577"/>
          <ac:spMkLst>
            <pc:docMk/>
            <pc:sldMk cId="2515617762" sldId="317"/>
            <ac:spMk id="3" creationId="{2B979466-8226-B846-B32B-4B39A6E81EC9}"/>
          </ac:spMkLst>
        </pc:spChg>
        <pc:picChg chg="add mod">
          <ac:chgData name="함 진아" userId="853515ff651aadf9" providerId="LiveId" clId="{A97D65F2-A70C-9C4F-8556-27F44C14196B}" dt="2020-08-13T13:10:03.319" v="609" actId="1076"/>
          <ac:picMkLst>
            <pc:docMk/>
            <pc:sldMk cId="2515617762" sldId="317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5" creationId="{2C46EFF0-E803-6340-BB6B-FD38364783CF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6" creationId="{AD50BF3E-9A0A-6940-A10A-84CC8E3E70D7}"/>
          </ac:picMkLst>
        </pc:picChg>
        <pc:picChg chg="add del mod">
          <ac:chgData name="함 진아" userId="853515ff651aadf9" providerId="LiveId" clId="{A97D65F2-A70C-9C4F-8556-27F44C14196B}" dt="2020-08-13T13:08:01.274" v="581" actId="478"/>
          <ac:picMkLst>
            <pc:docMk/>
            <pc:sldMk cId="2515617762" sldId="317"/>
            <ac:picMk id="7" creationId="{C73F1081-89CC-7E4C-BF13-598310C1EAEB}"/>
          </ac:picMkLst>
        </pc:picChg>
        <pc:picChg chg="add mod modCrop">
          <ac:chgData name="함 진아" userId="853515ff651aadf9" providerId="LiveId" clId="{A97D65F2-A70C-9C4F-8556-27F44C14196B}" dt="2020-08-13T13:10:44.010" v="732" actId="1076"/>
          <ac:picMkLst>
            <pc:docMk/>
            <pc:sldMk cId="2515617762" sldId="317"/>
            <ac:picMk id="8" creationId="{082DC1F4-F532-0149-9363-26114C1E40F7}"/>
          </ac:picMkLst>
        </pc:picChg>
        <pc:picChg chg="add mod modCrop">
          <ac:chgData name="함 진아" userId="853515ff651aadf9" providerId="LiveId" clId="{A97D65F2-A70C-9C4F-8556-27F44C14196B}" dt="2020-08-13T13:10:45.270" v="733" actId="1076"/>
          <ac:picMkLst>
            <pc:docMk/>
            <pc:sldMk cId="2515617762" sldId="317"/>
            <ac:picMk id="9" creationId="{06F9EC9E-AF1F-1B4C-B585-1EF8030FE278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5T12:03:55.468" v="11891" actId="1076"/>
        <pc:sldMkLst>
          <pc:docMk/>
          <pc:sldMk cId="4101114573" sldId="318"/>
        </pc:sldMkLst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0:10.307" v="11748" actId="15"/>
          <ac:spMkLst>
            <pc:docMk/>
            <pc:sldMk cId="4101114573" sldId="318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5:00:11.139" v="11749" actId="15"/>
          <ac:spMkLst>
            <pc:docMk/>
            <pc:sldMk cId="4101114573" sldId="318"/>
            <ac:spMk id="5" creationId="{C18EF500-FA36-9E4E-BBDC-EFD11784735A}"/>
          </ac:spMkLst>
        </pc:spChg>
        <pc:spChg chg="del">
          <ac:chgData name="함 진아" userId="853515ff651aadf9" providerId="LiveId" clId="{A97D65F2-A70C-9C4F-8556-27F44C14196B}" dt="2020-08-15T12:03:52.285" v="11890" actId="478"/>
          <ac:spMkLst>
            <pc:docMk/>
            <pc:sldMk cId="4101114573" sldId="318"/>
            <ac:spMk id="13" creationId="{826AF979-3855-DC40-8556-578FAC9F98CA}"/>
          </ac:spMkLst>
        </pc:spChg>
        <pc:picChg chg="mod modCrop">
          <ac:chgData name="함 진아" userId="853515ff651aadf9" providerId="LiveId" clId="{A97D65F2-A70C-9C4F-8556-27F44C14196B}" dt="2020-08-14T15:00:17.471" v="11755" actId="1036"/>
          <ac:picMkLst>
            <pc:docMk/>
            <pc:sldMk cId="4101114573" sldId="318"/>
            <ac:picMk id="4" creationId="{4605963C-18DA-E94C-9C28-401079C93E03}"/>
          </ac:picMkLst>
        </pc:picChg>
        <pc:picChg chg="add mod modCrop">
          <ac:chgData name="함 진아" userId="853515ff651aadf9" providerId="LiveId" clId="{A97D65F2-A70C-9C4F-8556-27F44C14196B}" dt="2020-08-15T12:03:55.468" v="11891" actId="1076"/>
          <ac:picMkLst>
            <pc:docMk/>
            <pc:sldMk cId="4101114573" sldId="318"/>
            <ac:picMk id="4" creationId="{8A1C334C-1242-CA41-B7A0-DDABDB21E1FF}"/>
          </ac:picMkLst>
        </pc:picChg>
        <pc:picChg chg="add mod modCrop">
          <ac:chgData name="함 진아" userId="853515ff651aadf9" providerId="LiveId" clId="{A97D65F2-A70C-9C4F-8556-27F44C14196B}" dt="2020-08-14T15:00:17.471" v="11755" actId="1036"/>
          <ac:picMkLst>
            <pc:docMk/>
            <pc:sldMk cId="4101114573" sldId="318"/>
            <ac:picMk id="6" creationId="{42C721D0-4079-1542-A0E2-68B166387E0E}"/>
          </ac:picMkLst>
        </pc:picChg>
        <pc:picChg chg="add mod modCrop">
          <ac:chgData name="함 진아" userId="853515ff651aadf9" providerId="LiveId" clId="{A97D65F2-A70C-9C4F-8556-27F44C14196B}" dt="2020-08-14T15:00:26.357" v="11760" actId="1036"/>
          <ac:picMkLst>
            <pc:docMk/>
            <pc:sldMk cId="4101114573" sldId="318"/>
            <ac:picMk id="7" creationId="{ADAB5838-4093-9241-9D26-06C0F44C83B3}"/>
          </ac:picMkLst>
        </pc:picChg>
        <pc:picChg chg="mod modCrop">
          <ac:chgData name="함 진아" userId="853515ff651aadf9" providerId="LiveId" clId="{A97D65F2-A70C-9C4F-8556-27F44C14196B}" dt="2020-08-14T15:00:17.471" v="11755" actId="1036"/>
          <ac:picMkLst>
            <pc:docMk/>
            <pc:sldMk cId="4101114573" sldId="318"/>
            <ac:picMk id="8" creationId="{082DC1F4-F532-0149-9363-26114C1E40F7}"/>
          </ac:picMkLst>
        </pc:picChg>
        <pc:picChg chg="mod modCrop">
          <ac:chgData name="함 진아" userId="853515ff651aadf9" providerId="LiveId" clId="{A97D65F2-A70C-9C4F-8556-27F44C14196B}" dt="2020-08-14T15:00:17.471" v="11755" actId="1036"/>
          <ac:picMkLst>
            <pc:docMk/>
            <pc:sldMk cId="4101114573" sldId="318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4T15:00:17.471" v="11755" actId="1036"/>
          <ac:picMkLst>
            <pc:docMk/>
            <pc:sldMk cId="4101114573" sldId="318"/>
            <ac:picMk id="11" creationId="{DD7C5F74-A7AA-0049-8230-C3C5B45944E7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0:32.223" v="11761" actId="15"/>
        <pc:sldMkLst>
          <pc:docMk/>
          <pc:sldMk cId="2512110689" sldId="319"/>
        </pc:sldMkLst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0:32.223" v="11761" actId="15"/>
          <ac:spMkLst>
            <pc:docMk/>
            <pc:sldMk cId="2512110689" sldId="319"/>
            <ac:spMk id="3" creationId="{2B979466-8226-B846-B32B-4B39A6E81EC9}"/>
          </ac:spMkLst>
        </pc:spChg>
        <pc:spChg chg="del mod">
          <ac:chgData name="함 진아" userId="853515ff651aadf9" providerId="LiveId" clId="{A97D65F2-A70C-9C4F-8556-27F44C14196B}" dt="2020-08-13T13:17:08.468" v="919" actId="478"/>
          <ac:spMkLst>
            <pc:docMk/>
            <pc:sldMk cId="2512110689" sldId="319"/>
            <ac:spMk id="5" creationId="{C18EF500-FA36-9E4E-BBDC-EFD11784735A}"/>
          </ac:spMkLst>
        </pc:spChg>
        <pc:spChg chg="add del mo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13" creationId="{E2EE79AB-AE51-1940-B009-C3EA17F2CC34}"/>
          </ac:spMkLst>
        </pc:sp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6" creationId="{42C721D0-4079-1542-A0E2-68B166387E0E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7" creationId="{ADAB5838-4093-9241-9D26-06C0F44C83B3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8" creationId="{082DC1F4-F532-0149-9363-26114C1E40F7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0" creationId="{DA442F26-4D33-FD4F-9B24-03EF98D522A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11" creationId="{DD7C5F74-A7AA-0049-8230-C3C5B45944E7}"/>
          </ac:picMkLst>
        </pc:picChg>
        <pc:picChg chg="add del mod">
          <ac:chgData name="함 진아" userId="853515ff651aadf9" providerId="LiveId" clId="{A97D65F2-A70C-9C4F-8556-27F44C14196B}" dt="2020-08-13T13:17:59.168" v="931"/>
          <ac:picMkLst>
            <pc:docMk/>
            <pc:sldMk cId="2512110689" sldId="319"/>
            <ac:picMk id="14" creationId="{5A31B873-6AAA-904C-AAD5-07F4FFAB6BF1}"/>
          </ac:picMkLst>
        </pc:picChg>
        <pc:picChg chg="add del">
          <ac:chgData name="함 진아" userId="853515ff651aadf9" providerId="LiveId" clId="{A97D65F2-A70C-9C4F-8556-27F44C14196B}" dt="2020-08-13T13:18:00.271" v="932" actId="478"/>
          <ac:picMkLst>
            <pc:docMk/>
            <pc:sldMk cId="2512110689" sldId="319"/>
            <ac:picMk id="15" creationId="{B4771D92-A795-EC4D-AF98-0E17E60E0CC6}"/>
          </ac:picMkLst>
        </pc:picChg>
        <pc:picChg chg="add mod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6" creationId="{5C938B0D-9F4D-6C4A-A59E-B53D1F2A677A}"/>
          </ac:picMkLst>
        </pc:picChg>
      </pc:sldChg>
      <pc:sldChg chg="addSp delSp modSp add">
        <pc:chgData name="함 진아" userId="853515ff651aadf9" providerId="LiveId" clId="{A97D65F2-A70C-9C4F-8556-27F44C14196B}" dt="2020-08-14T15:00:35.742" v="11763" actId="15"/>
        <pc:sldMkLst>
          <pc:docMk/>
          <pc:sldMk cId="2096087345" sldId="320"/>
        </pc:sldMkLst>
        <pc:spChg chg="mod">
          <ac:chgData name="함 진아" userId="853515ff651aadf9" providerId="LiveId" clId="{A97D65F2-A70C-9C4F-8556-27F44C14196B}" dt="2020-08-14T08:44:23.313" v="966"/>
          <ac:spMkLst>
            <pc:docMk/>
            <pc:sldMk cId="2096087345" sldId="32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0:34.530" v="11762" actId="15"/>
          <ac:spMkLst>
            <pc:docMk/>
            <pc:sldMk cId="2096087345" sldId="32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0:35.742" v="11763" actId="15"/>
          <ac:spMkLst>
            <pc:docMk/>
            <pc:sldMk cId="2096087345" sldId="320"/>
            <ac:spMk id="6" creationId="{3B7E65A4-3F03-3D47-B0FB-24FE05403A9C}"/>
          </ac:spMkLst>
        </pc:spChg>
        <pc:picChg chg="add mod modCrop">
          <ac:chgData name="함 진아" userId="853515ff651aadf9" providerId="LiveId" clId="{A97D65F2-A70C-9C4F-8556-27F44C14196B}" dt="2020-08-14T08:46:26.906" v="1061" actId="1036"/>
          <ac:picMkLst>
            <pc:docMk/>
            <pc:sldMk cId="2096087345" sldId="320"/>
            <ac:picMk id="4" creationId="{6A387B2D-9FFB-9C4D-B58C-C410FD6899E3}"/>
          </ac:picMkLst>
        </pc:picChg>
        <pc:picChg chg="add mod modCrop">
          <ac:chgData name="함 진아" userId="853515ff651aadf9" providerId="LiveId" clId="{A97D65F2-A70C-9C4F-8556-27F44C14196B}" dt="2020-08-14T08:46:17.261" v="1056" actId="732"/>
          <ac:picMkLst>
            <pc:docMk/>
            <pc:sldMk cId="2096087345" sldId="320"/>
            <ac:picMk id="5" creationId="{C9A556BE-CD9C-0548-A86A-24ACA1242D19}"/>
          </ac:picMkLst>
        </pc:picChg>
        <pc:picChg chg="add mod modCrop">
          <ac:chgData name="함 진아" userId="853515ff651aadf9" providerId="LiveId" clId="{A97D65F2-A70C-9C4F-8556-27F44C14196B}" dt="2020-08-14T08:47:22.422" v="1133" actId="1076"/>
          <ac:picMkLst>
            <pc:docMk/>
            <pc:sldMk cId="2096087345" sldId="320"/>
            <ac:picMk id="7" creationId="{EDA5B955-0B00-BA4F-9FAC-37019115F212}"/>
          </ac:picMkLst>
        </pc:picChg>
        <pc:picChg chg="del">
          <ac:chgData name="함 진아" userId="853515ff651aadf9" providerId="LiveId" clId="{A97D65F2-A70C-9C4F-8556-27F44C14196B}" dt="2020-08-14T08:46:45.444" v="1089" actId="478"/>
          <ac:picMkLst>
            <pc:docMk/>
            <pc:sldMk cId="2096087345" sldId="320"/>
            <ac:picMk id="32" creationId="{96F1D69D-2D91-0B45-AAD5-FBAC6E858248}"/>
          </ac:picMkLst>
        </pc:picChg>
        <pc:picChg chg="del">
          <ac:chgData name="함 진아" userId="853515ff651aadf9" providerId="LiveId" clId="{A97D65F2-A70C-9C4F-8556-27F44C14196B}" dt="2020-08-14T08:45:15.759" v="1037" actId="478"/>
          <ac:picMkLst>
            <pc:docMk/>
            <pc:sldMk cId="2096087345" sldId="320"/>
            <ac:picMk id="33" creationId="{00397915-4DE9-8C4B-A187-0A605475419C}"/>
          </ac:picMkLst>
        </pc:picChg>
        <pc:picChg chg="del">
          <ac:chgData name="함 진아" userId="853515ff651aadf9" providerId="LiveId" clId="{A97D65F2-A70C-9C4F-8556-27F44C14196B}" dt="2020-08-14T08:45:21.586" v="1039" actId="478"/>
          <ac:picMkLst>
            <pc:docMk/>
            <pc:sldMk cId="2096087345" sldId="320"/>
            <ac:picMk id="34" creationId="{4C078AAE-BA5F-BC40-B00D-2700C1EEA150}"/>
          </ac:picMkLst>
        </pc:picChg>
        <pc:picChg chg="del">
          <ac:chgData name="함 진아" userId="853515ff651aadf9" providerId="LiveId" clId="{A97D65F2-A70C-9C4F-8556-27F44C14196B}" dt="2020-08-14T08:46:45.837" v="1090" actId="478"/>
          <ac:picMkLst>
            <pc:docMk/>
            <pc:sldMk cId="2096087345" sldId="320"/>
            <ac:picMk id="35" creationId="{417B6B71-E309-C34E-8CBD-227DBA6FD992}"/>
          </ac:picMkLst>
        </pc:picChg>
      </pc:sldChg>
      <pc:sldChg chg="modSp add del ord">
        <pc:chgData name="함 진아" userId="853515ff651aadf9" providerId="LiveId" clId="{A97D65F2-A70C-9C4F-8556-27F44C14196B}" dt="2020-08-14T08:44:15.231" v="964" actId="2696"/>
        <pc:sldMkLst>
          <pc:docMk/>
          <pc:sldMk cId="3593813669" sldId="320"/>
        </pc:sldMkLst>
        <pc:spChg chg="mod">
          <ac:chgData name="함 진아" userId="853515ff651aadf9" providerId="LiveId" clId="{A97D65F2-A70C-9C4F-8556-27F44C14196B}" dt="2020-08-14T08:44:05.954" v="962" actId="20577"/>
          <ac:spMkLst>
            <pc:docMk/>
            <pc:sldMk cId="3593813669" sldId="320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15:00:39.235" v="11765" actId="15"/>
        <pc:sldMkLst>
          <pc:docMk/>
          <pc:sldMk cId="458229821" sldId="321"/>
        </pc:sldMkLst>
        <pc:spChg chg="mod">
          <ac:chgData name="함 진아" userId="853515ff651aadf9" providerId="LiveId" clId="{A97D65F2-A70C-9C4F-8556-27F44C14196B}" dt="2020-08-14T15:00:38.519" v="11764" actId="15"/>
          <ac:spMkLst>
            <pc:docMk/>
            <pc:sldMk cId="458229821" sldId="32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0:39.235" v="11765" actId="15"/>
          <ac:spMkLst>
            <pc:docMk/>
            <pc:sldMk cId="458229821" sldId="321"/>
            <ac:spMk id="6" creationId="{3B7E65A4-3F03-3D47-B0FB-24FE05403A9C}"/>
          </ac:spMkLst>
        </pc:spChg>
        <pc:spChg chg="add mod">
          <ac:chgData name="함 진아" userId="853515ff651aadf9" providerId="LiveId" clId="{A97D65F2-A70C-9C4F-8556-27F44C14196B}" dt="2020-08-14T08:53:18.632" v="1386" actId="20577"/>
          <ac:spMkLst>
            <pc:docMk/>
            <pc:sldMk cId="458229821" sldId="321"/>
            <ac:spMk id="12" creationId="{4E29594E-EC82-7747-8AA4-156FCF91A5F6}"/>
          </ac:spMkLst>
        </pc:spChg>
        <pc:picChg chg="del">
          <ac:chgData name="함 진아" userId="853515ff651aadf9" providerId="LiveId" clId="{A97D65F2-A70C-9C4F-8556-27F44C14196B}" dt="2020-08-14T08:48:22.116" v="1237" actId="478"/>
          <ac:picMkLst>
            <pc:docMk/>
            <pc:sldMk cId="458229821" sldId="321"/>
            <ac:picMk id="4" creationId="{6A387B2D-9FFB-9C4D-B58C-C410FD6899E3}"/>
          </ac:picMkLst>
        </pc:picChg>
        <pc:picChg chg="del">
          <ac:chgData name="함 진아" userId="853515ff651aadf9" providerId="LiveId" clId="{A97D65F2-A70C-9C4F-8556-27F44C14196B}" dt="2020-08-14T08:48:49.546" v="1242" actId="478"/>
          <ac:picMkLst>
            <pc:docMk/>
            <pc:sldMk cId="458229821" sldId="321"/>
            <ac:picMk id="5" creationId="{C9A556BE-CD9C-0548-A86A-24ACA1242D19}"/>
          </ac:picMkLst>
        </pc:picChg>
        <pc:picChg chg="del">
          <ac:chgData name="함 진아" userId="853515ff651aadf9" providerId="LiveId" clId="{A97D65F2-A70C-9C4F-8556-27F44C14196B}" dt="2020-08-14T08:51:14.471" v="1295" actId="478"/>
          <ac:picMkLst>
            <pc:docMk/>
            <pc:sldMk cId="458229821" sldId="321"/>
            <ac:picMk id="7" creationId="{EDA5B955-0B00-BA4F-9FAC-37019115F212}"/>
          </ac:picMkLst>
        </pc:picChg>
        <pc:picChg chg="add mod modCrop">
          <ac:chgData name="함 진아" userId="853515ff651aadf9" providerId="LiveId" clId="{A97D65F2-A70C-9C4F-8556-27F44C14196B}" dt="2020-08-14T08:48:17.999" v="1236" actId="732"/>
          <ac:picMkLst>
            <pc:docMk/>
            <pc:sldMk cId="458229821" sldId="321"/>
            <ac:picMk id="8" creationId="{0215CABB-882E-9847-8319-C0FDDC578049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9" creationId="{10AC8474-78E9-7247-A6C2-4519F1F8A9C3}"/>
          </ac:picMkLst>
        </pc:picChg>
        <pc:picChg chg="add mod">
          <ac:chgData name="함 진아" userId="853515ff651aadf9" providerId="LiveId" clId="{A97D65F2-A70C-9C4F-8556-27F44C14196B}" dt="2020-08-14T08:52:48.748" v="1330" actId="1076"/>
          <ac:picMkLst>
            <pc:docMk/>
            <pc:sldMk cId="458229821" sldId="321"/>
            <ac:picMk id="10" creationId="{1B70D7F9-57AF-5346-B76E-8341A757D98B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11" creationId="{C38A8DEC-E05D-DC4A-B332-13E66936108D}"/>
          </ac:picMkLst>
        </pc:picChg>
      </pc:sldChg>
      <pc:sldChg chg="addSp delSp modSp add">
        <pc:chgData name="함 진아" userId="853515ff651aadf9" providerId="LiveId" clId="{A97D65F2-A70C-9C4F-8556-27F44C14196B}" dt="2020-08-14T15:00:46.417" v="11773" actId="1035"/>
        <pc:sldMkLst>
          <pc:docMk/>
          <pc:sldMk cId="302938702" sldId="322"/>
        </pc:sldMkLst>
        <pc:spChg chg="mod">
          <ac:chgData name="함 진아" userId="853515ff651aadf9" providerId="LiveId" clId="{A97D65F2-A70C-9C4F-8556-27F44C14196B}" dt="2020-08-14T09:07:05.719" v="1433"/>
          <ac:spMkLst>
            <pc:docMk/>
            <pc:sldMk cId="302938702" sldId="322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0:41.616" v="11766" actId="15"/>
          <ac:spMkLst>
            <pc:docMk/>
            <pc:sldMk cId="302938702" sldId="32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0:42.336" v="11767" actId="15"/>
          <ac:spMkLst>
            <pc:docMk/>
            <pc:sldMk cId="302938702" sldId="322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15:00:46.417" v="11773" actId="1035"/>
          <ac:picMkLst>
            <pc:docMk/>
            <pc:sldMk cId="302938702" sldId="322"/>
            <ac:picMk id="4" creationId="{C6799D6C-4996-7543-9403-7549669C1307}"/>
          </ac:picMkLst>
        </pc:picChg>
        <pc:picChg chg="add mod modCrop">
          <ac:chgData name="함 진아" userId="853515ff651aadf9" providerId="LiveId" clId="{A97D65F2-A70C-9C4F-8556-27F44C14196B}" dt="2020-08-14T15:00:46.417" v="11773" actId="1035"/>
          <ac:picMkLst>
            <pc:docMk/>
            <pc:sldMk cId="302938702" sldId="322"/>
            <ac:picMk id="6" creationId="{0432AF2C-654F-B740-A6CA-AB0E33699E64}"/>
          </ac:picMkLst>
        </pc:picChg>
        <pc:picChg chg="del">
          <ac:chgData name="함 진아" userId="853515ff651aadf9" providerId="LiveId" clId="{A97D65F2-A70C-9C4F-8556-27F44C14196B}" dt="2020-08-14T09:07:46.006" v="1553" actId="478"/>
          <ac:picMkLst>
            <pc:docMk/>
            <pc:sldMk cId="302938702" sldId="322"/>
            <ac:picMk id="7" creationId="{8DFDFC35-21AB-C94B-8B1E-6A8E2AA97BF6}"/>
          </ac:picMkLst>
        </pc:picChg>
        <pc:picChg chg="del">
          <ac:chgData name="함 진아" userId="853515ff651aadf9" providerId="LiveId" clId="{A97D65F2-A70C-9C4F-8556-27F44C14196B}" dt="2020-08-14T09:09:43.199" v="1733" actId="478"/>
          <ac:picMkLst>
            <pc:docMk/>
            <pc:sldMk cId="302938702" sldId="322"/>
            <ac:picMk id="8" creationId="{B2B31A75-712C-B44F-9644-ED9A405679DD}"/>
          </ac:picMkLst>
        </pc:picChg>
        <pc:picChg chg="add del">
          <ac:chgData name="함 진아" userId="853515ff651aadf9" providerId="LiveId" clId="{A97D65F2-A70C-9C4F-8556-27F44C14196B}" dt="2020-08-14T09:10:34.095" v="1747" actId="478"/>
          <ac:picMkLst>
            <pc:docMk/>
            <pc:sldMk cId="302938702" sldId="322"/>
            <ac:picMk id="9" creationId="{589C159B-69FB-5C40-9767-32A867E2DFDB}"/>
          </ac:picMkLst>
        </pc:picChg>
        <pc:picChg chg="add mod modCrop">
          <ac:chgData name="함 진아" userId="853515ff651aadf9" providerId="LiveId" clId="{A97D65F2-A70C-9C4F-8556-27F44C14196B}" dt="2020-08-14T15:00:46.417" v="11773" actId="1035"/>
          <ac:picMkLst>
            <pc:docMk/>
            <pc:sldMk cId="302938702" sldId="322"/>
            <ac:picMk id="10" creationId="{62A84E94-A651-B34A-B337-921187ABDAB7}"/>
          </ac:picMkLst>
        </pc:picChg>
        <pc:picChg chg="add del">
          <ac:chgData name="함 진아" userId="853515ff651aadf9" providerId="LiveId" clId="{A97D65F2-A70C-9C4F-8556-27F44C14196B}" dt="2020-08-14T09:10:58.148" v="1813"/>
          <ac:picMkLst>
            <pc:docMk/>
            <pc:sldMk cId="302938702" sldId="322"/>
            <ac:picMk id="11" creationId="{AD1D6090-1572-AC45-98DA-19238420708D}"/>
          </ac:picMkLst>
        </pc:picChg>
        <pc:picChg chg="add del">
          <ac:chgData name="함 진아" userId="853515ff651aadf9" providerId="LiveId" clId="{A97D65F2-A70C-9C4F-8556-27F44C14196B}" dt="2020-08-14T09:14:22.596" v="2175" actId="478"/>
          <ac:picMkLst>
            <pc:docMk/>
            <pc:sldMk cId="302938702" sldId="322"/>
            <ac:picMk id="12" creationId="{8E62AD34-BAE1-B248-85E3-9EE09C43191E}"/>
          </ac:picMkLst>
        </pc:picChg>
        <pc:picChg chg="add del mod modCrop">
          <ac:chgData name="함 진아" userId="853515ff651aadf9" providerId="LiveId" clId="{A97D65F2-A70C-9C4F-8556-27F44C14196B}" dt="2020-08-14T09:14:34.723" v="2180"/>
          <ac:picMkLst>
            <pc:docMk/>
            <pc:sldMk cId="302938702" sldId="322"/>
            <ac:picMk id="13" creationId="{9A342F55-11EB-E24C-807C-B306297664D0}"/>
          </ac:picMkLst>
        </pc:picChg>
      </pc:sldChg>
      <pc:sldChg chg="modSp add del">
        <pc:chgData name="함 진아" userId="853515ff651aadf9" providerId="LiveId" clId="{A97D65F2-A70C-9C4F-8556-27F44C14196B}" dt="2020-08-14T09:06:57.708" v="1431" actId="2696"/>
        <pc:sldMkLst>
          <pc:docMk/>
          <pc:sldMk cId="2529249949" sldId="322"/>
        </pc:sldMkLst>
        <pc:spChg chg="mod">
          <ac:chgData name="함 진아" userId="853515ff651aadf9" providerId="LiveId" clId="{A97D65F2-A70C-9C4F-8556-27F44C14196B}" dt="2020-08-14T09:06:49.473" v="1430" actId="15"/>
          <ac:spMkLst>
            <pc:docMk/>
            <pc:sldMk cId="2529249949" sldId="32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15:04:05.054" v="11865" actId="15"/>
        <pc:sldMkLst>
          <pc:docMk/>
          <pc:sldMk cId="1687576156" sldId="323"/>
        </pc:sldMkLst>
        <pc:spChg chg="mod">
          <ac:chgData name="함 진아" userId="853515ff651aadf9" providerId="LiveId" clId="{A97D65F2-A70C-9C4F-8556-27F44C14196B}" dt="2020-08-14T15:04:03.433" v="11864" actId="15"/>
          <ac:spMkLst>
            <pc:docMk/>
            <pc:sldMk cId="1687576156" sldId="32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4:05.054" v="11865" actId="15"/>
          <ac:spMkLst>
            <pc:docMk/>
            <pc:sldMk cId="1687576156" sldId="323"/>
            <ac:spMk id="5" creationId="{D59BB53F-85A5-AB45-BE59-B7D7E6A7A5F6}"/>
          </ac:spMkLst>
        </pc:spChg>
        <pc:picChg chg="add del">
          <ac:chgData name="함 진아" userId="853515ff651aadf9" providerId="LiveId" clId="{A97D65F2-A70C-9C4F-8556-27F44C14196B}" dt="2020-08-14T09:11:34.295" v="1984" actId="478"/>
          <ac:picMkLst>
            <pc:docMk/>
            <pc:sldMk cId="1687576156" sldId="323"/>
            <ac:picMk id="4" creationId="{C6799D6C-4996-7543-9403-7549669C1307}"/>
          </ac:picMkLst>
        </pc:picChg>
        <pc:picChg chg="add del">
          <ac:chgData name="함 진아" userId="853515ff651aadf9" providerId="LiveId" clId="{A97D65F2-A70C-9C4F-8556-27F44C14196B}" dt="2020-08-14T09:12:08.136" v="2032" actId="478"/>
          <ac:picMkLst>
            <pc:docMk/>
            <pc:sldMk cId="1687576156" sldId="323"/>
            <ac:picMk id="6" creationId="{0432AF2C-654F-B740-A6CA-AB0E33699E64}"/>
          </ac:picMkLst>
        </pc:picChg>
        <pc:picChg chg="add del mod modCrop">
          <ac:chgData name="함 진아" userId="853515ff651aadf9" providerId="LiveId" clId="{A97D65F2-A70C-9C4F-8556-27F44C14196B}" dt="2020-08-14T09:14:37.492" v="2182" actId="478"/>
          <ac:picMkLst>
            <pc:docMk/>
            <pc:sldMk cId="1687576156" sldId="323"/>
            <ac:picMk id="7" creationId="{CADF1AAE-F006-DA4B-A0BA-18313EEA9F5C}"/>
          </ac:picMkLst>
        </pc:picChg>
        <pc:picChg chg="add mod modCrop">
          <ac:chgData name="함 진아" userId="853515ff651aadf9" providerId="LiveId" clId="{A97D65F2-A70C-9C4F-8556-27F44C14196B}" dt="2020-08-14T15:01:18.074" v="11795" actId="1036"/>
          <ac:picMkLst>
            <pc:docMk/>
            <pc:sldMk cId="1687576156" sldId="323"/>
            <ac:picMk id="8" creationId="{FDBE99CE-141A-2643-A4AE-C54694A305A3}"/>
          </ac:picMkLst>
        </pc:picChg>
        <pc:picChg chg="add mod modCrop">
          <ac:chgData name="함 진아" userId="853515ff651aadf9" providerId="LiveId" clId="{A97D65F2-A70C-9C4F-8556-27F44C14196B}" dt="2020-08-14T15:01:18.074" v="11795" actId="1036"/>
          <ac:picMkLst>
            <pc:docMk/>
            <pc:sldMk cId="1687576156" sldId="323"/>
            <ac:picMk id="9" creationId="{33B8EBD7-D1E5-1B40-863E-13DC71901992}"/>
          </ac:picMkLst>
        </pc:picChg>
        <pc:picChg chg="del">
          <ac:chgData name="함 진아" userId="853515ff651aadf9" providerId="LiveId" clId="{A97D65F2-A70C-9C4F-8556-27F44C14196B}" dt="2020-08-14T09:12:41.290" v="2104" actId="478"/>
          <ac:picMkLst>
            <pc:docMk/>
            <pc:sldMk cId="1687576156" sldId="323"/>
            <ac:picMk id="10" creationId="{62A84E94-A651-B34A-B337-921187ABDAB7}"/>
          </ac:picMkLst>
        </pc:picChg>
        <pc:picChg chg="add mod modCrop">
          <ac:chgData name="함 진아" userId="853515ff651aadf9" providerId="LiveId" clId="{A97D65F2-A70C-9C4F-8556-27F44C14196B}" dt="2020-08-14T15:00:55.371" v="11777" actId="1035"/>
          <ac:picMkLst>
            <pc:docMk/>
            <pc:sldMk cId="1687576156" sldId="323"/>
            <ac:picMk id="11" creationId="{AC2BABE4-CABD-D844-ADFE-756B64947C44}"/>
          </ac:picMkLst>
        </pc:picChg>
        <pc:picChg chg="add del mod">
          <ac:chgData name="함 진아" userId="853515ff651aadf9" providerId="LiveId" clId="{A97D65F2-A70C-9C4F-8556-27F44C14196B}" dt="2020-08-14T09:16:51.605" v="2201" actId="478"/>
          <ac:picMkLst>
            <pc:docMk/>
            <pc:sldMk cId="1687576156" sldId="323"/>
            <ac:picMk id="12" creationId="{FCE74F8E-4E12-E949-83A4-8BC737FB5637}"/>
          </ac:picMkLst>
        </pc:picChg>
      </pc:sldChg>
      <pc:sldChg chg="addSp delSp modSp add">
        <pc:chgData name="함 진아" userId="853515ff651aadf9" providerId="LiveId" clId="{A97D65F2-A70C-9C4F-8556-27F44C14196B}" dt="2020-08-14T15:01:29.876" v="11802" actId="1035"/>
        <pc:sldMkLst>
          <pc:docMk/>
          <pc:sldMk cId="3958266587" sldId="324"/>
        </pc:sldMkLst>
        <pc:spChg chg="mod">
          <ac:chgData name="함 진아" userId="853515ff651aadf9" providerId="LiveId" clId="{A97D65F2-A70C-9C4F-8556-27F44C14196B}" dt="2020-08-14T15:01:23.635" v="11796" actId="15"/>
          <ac:spMkLst>
            <pc:docMk/>
            <pc:sldMk cId="3958266587" sldId="324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1:24.097" v="11797" actId="15"/>
          <ac:spMkLst>
            <pc:docMk/>
            <pc:sldMk cId="3958266587" sldId="324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15:01:29.876" v="11802" actId="1035"/>
          <ac:picMkLst>
            <pc:docMk/>
            <pc:sldMk cId="3958266587" sldId="324"/>
            <ac:picMk id="4" creationId="{C930359C-6578-B849-840A-4A75A579383B}"/>
          </ac:picMkLst>
        </pc:picChg>
        <pc:picChg chg="add mod modCrop">
          <ac:chgData name="함 진아" userId="853515ff651aadf9" providerId="LiveId" clId="{A97D65F2-A70C-9C4F-8556-27F44C14196B}" dt="2020-08-14T15:01:29.876" v="11802" actId="1035"/>
          <ac:picMkLst>
            <pc:docMk/>
            <pc:sldMk cId="3958266587" sldId="324"/>
            <ac:picMk id="6" creationId="{FB77EF0C-281D-6940-BC02-612192ADE143}"/>
          </ac:picMkLst>
        </pc:picChg>
        <pc:picChg chg="add del mod">
          <ac:chgData name="함 진아" userId="853515ff651aadf9" providerId="LiveId" clId="{A97D65F2-A70C-9C4F-8556-27F44C14196B}" dt="2020-08-14T09:21:34.571" v="2536" actId="478"/>
          <ac:picMkLst>
            <pc:docMk/>
            <pc:sldMk cId="3958266587" sldId="324"/>
            <ac:picMk id="7" creationId="{8EDCD17E-B006-D942-A096-F1C3100FC9E3}"/>
          </ac:picMkLst>
        </pc:picChg>
        <pc:picChg chg="del mod">
          <ac:chgData name="함 진아" userId="853515ff651aadf9" providerId="LiveId" clId="{A97D65F2-A70C-9C4F-8556-27F44C14196B}" dt="2020-08-14T09:20:41.593" v="2464" actId="478"/>
          <ac:picMkLst>
            <pc:docMk/>
            <pc:sldMk cId="3958266587" sldId="324"/>
            <ac:picMk id="8" creationId="{FDBE99CE-141A-2643-A4AE-C54694A305A3}"/>
          </ac:picMkLst>
        </pc:picChg>
        <pc:picChg chg="del">
          <ac:chgData name="함 진아" userId="853515ff651aadf9" providerId="LiveId" clId="{A97D65F2-A70C-9C4F-8556-27F44C14196B}" dt="2020-08-14T09:20:17.157" v="2456" actId="478"/>
          <ac:picMkLst>
            <pc:docMk/>
            <pc:sldMk cId="3958266587" sldId="324"/>
            <ac:picMk id="9" creationId="{33B8EBD7-D1E5-1B40-863E-13DC71901992}"/>
          </ac:picMkLst>
        </pc:picChg>
        <pc:picChg chg="add mod modCrop">
          <ac:chgData name="함 진아" userId="853515ff651aadf9" providerId="LiveId" clId="{A97D65F2-A70C-9C4F-8556-27F44C14196B}" dt="2020-08-14T09:21:58.386" v="2545" actId="1076"/>
          <ac:picMkLst>
            <pc:docMk/>
            <pc:sldMk cId="3958266587" sldId="324"/>
            <ac:picMk id="10" creationId="{CCF7AC9D-7954-6B4B-A2B7-D32C8D7E8A05}"/>
          </ac:picMkLst>
        </pc:picChg>
        <pc:picChg chg="del">
          <ac:chgData name="함 진아" userId="853515ff651aadf9" providerId="LiveId" clId="{A97D65F2-A70C-9C4F-8556-27F44C14196B}" dt="2020-08-14T09:18:26.174" v="2321" actId="478"/>
          <ac:picMkLst>
            <pc:docMk/>
            <pc:sldMk cId="3958266587" sldId="324"/>
            <ac:picMk id="11" creationId="{AC2BABE4-CABD-D844-ADFE-756B64947C44}"/>
          </ac:picMkLst>
        </pc:picChg>
      </pc:sldChg>
      <pc:sldChg chg="addSp delSp modSp add">
        <pc:chgData name="함 진아" userId="853515ff651aadf9" providerId="LiveId" clId="{A97D65F2-A70C-9C4F-8556-27F44C14196B}" dt="2020-08-14T15:01:35.549" v="11804" actId="15"/>
        <pc:sldMkLst>
          <pc:docMk/>
          <pc:sldMk cId="3214441778" sldId="325"/>
        </pc:sldMkLst>
        <pc:spChg chg="mod">
          <ac:chgData name="함 진아" userId="853515ff651aadf9" providerId="LiveId" clId="{A97D65F2-A70C-9C4F-8556-27F44C14196B}" dt="2020-08-14T15:01:35.010" v="11803" actId="15"/>
          <ac:spMkLst>
            <pc:docMk/>
            <pc:sldMk cId="3214441778" sldId="325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1:35.549" v="11804" actId="15"/>
          <ac:spMkLst>
            <pc:docMk/>
            <pc:sldMk cId="3214441778" sldId="325"/>
            <ac:spMk id="5" creationId="{D59BB53F-85A5-AB45-BE59-B7D7E6A7A5F6}"/>
          </ac:spMkLst>
        </pc:spChg>
        <pc:picChg chg="del">
          <ac:chgData name="함 진아" userId="853515ff651aadf9" providerId="LiveId" clId="{A97D65F2-A70C-9C4F-8556-27F44C14196B}" dt="2020-08-14T09:23:00.636" v="2700" actId="478"/>
          <ac:picMkLst>
            <pc:docMk/>
            <pc:sldMk cId="3214441778" sldId="325"/>
            <ac:picMk id="4" creationId="{C930359C-6578-B849-840A-4A75A579383B}"/>
          </ac:picMkLst>
        </pc:picChg>
        <pc:picChg chg="del">
          <ac:chgData name="함 진아" userId="853515ff651aadf9" providerId="LiveId" clId="{A97D65F2-A70C-9C4F-8556-27F44C14196B}" dt="2020-08-14T09:26:39.597" v="2966" actId="478"/>
          <ac:picMkLst>
            <pc:docMk/>
            <pc:sldMk cId="3214441778" sldId="325"/>
            <ac:picMk id="6" creationId="{FB77EF0C-281D-6940-BC02-612192ADE143}"/>
          </ac:picMkLst>
        </pc:picChg>
        <pc:picChg chg="add mod modCrop">
          <ac:chgData name="함 진아" userId="853515ff651aadf9" providerId="LiveId" clId="{A97D65F2-A70C-9C4F-8556-27F44C14196B}" dt="2020-08-14T09:25:40.228" v="2847" actId="732"/>
          <ac:picMkLst>
            <pc:docMk/>
            <pc:sldMk cId="3214441778" sldId="325"/>
            <ac:picMk id="7" creationId="{D76E37F9-33E1-BB42-BEC6-D1E8AF96E24A}"/>
          </ac:picMkLst>
        </pc:picChg>
        <pc:picChg chg="add mod modCrop">
          <ac:chgData name="함 진아" userId="853515ff651aadf9" providerId="LiveId" clId="{A97D65F2-A70C-9C4F-8556-27F44C14196B}" dt="2020-08-14T09:25:46.641" v="2849" actId="732"/>
          <ac:picMkLst>
            <pc:docMk/>
            <pc:sldMk cId="3214441778" sldId="325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3:27.432" v="2711" actId="478"/>
          <ac:picMkLst>
            <pc:docMk/>
            <pc:sldMk cId="3214441778" sldId="325"/>
            <ac:picMk id="9" creationId="{C3DB668D-CBF1-9441-9447-95E31048EC80}"/>
          </ac:picMkLst>
        </pc:picChg>
        <pc:picChg chg="del">
          <ac:chgData name="함 진아" userId="853515ff651aadf9" providerId="LiveId" clId="{A97D65F2-A70C-9C4F-8556-27F44C14196B}" dt="2020-08-14T09:27:38.920" v="3042" actId="478"/>
          <ac:picMkLst>
            <pc:docMk/>
            <pc:sldMk cId="3214441778" sldId="325"/>
            <ac:picMk id="10" creationId="{CCF7AC9D-7954-6B4B-A2B7-D32C8D7E8A05}"/>
          </ac:picMkLst>
        </pc:picChg>
        <pc:picChg chg="add del mod">
          <ac:chgData name="함 진아" userId="853515ff651aadf9" providerId="LiveId" clId="{A97D65F2-A70C-9C4F-8556-27F44C14196B}" dt="2020-08-14T09:25:52.414" v="2850" actId="478"/>
          <ac:picMkLst>
            <pc:docMk/>
            <pc:sldMk cId="3214441778" sldId="325"/>
            <ac:picMk id="11" creationId="{4678FA0B-99DB-EB42-A269-05B504C53459}"/>
          </ac:picMkLst>
        </pc:picChg>
        <pc:picChg chg="add mod modCrop">
          <ac:chgData name="함 진아" userId="853515ff651aadf9" providerId="LiveId" clId="{A97D65F2-A70C-9C4F-8556-27F44C14196B}" dt="2020-08-14T09:27:37.523" v="3041" actId="732"/>
          <ac:picMkLst>
            <pc:docMk/>
            <pc:sldMk cId="3214441778" sldId="325"/>
            <ac:picMk id="12" creationId="{11C77DA0-9809-4D49-8A8E-C19AEDF6F78B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1:39.936" v="11805" actId="15"/>
        <pc:sldMkLst>
          <pc:docMk/>
          <pc:sldMk cId="338939475" sldId="326"/>
        </pc:sldMkLst>
        <pc:spChg chg="mod or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1:39.936" v="11805" actId="15"/>
          <ac:spMkLst>
            <pc:docMk/>
            <pc:sldMk cId="338939475" sldId="326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29:42.561" v="3180" actId="478"/>
          <ac:spMkLst>
            <pc:docMk/>
            <pc:sldMk cId="338939475" sldId="326"/>
            <ac:spMk id="5" creationId="{D59BB53F-85A5-AB45-BE59-B7D7E6A7A5F6}"/>
          </ac:spMkLst>
        </pc:spChg>
        <pc:spChg chg="add del mo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10" creationId="{24DF5C4F-4553-9746-928D-490754ECD62E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1" creationId="{87FEECAD-2917-E449-9F63-5F19C6978628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3" creationId="{573F52B3-2BC8-1A49-849F-34359A3E829F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4" creationId="{896BD579-EFDC-EC4C-8F4A-148555B1B6B0}"/>
          </ac:spMkLst>
        </pc:spChg>
        <pc:picChg chg="add mod modCrop">
          <ac:chgData name="함 진아" userId="853515ff651aadf9" providerId="LiveId" clId="{A97D65F2-A70C-9C4F-8556-27F44C14196B}" dt="2020-08-14T09:29:57.948" v="3183" actId="1076"/>
          <ac:picMkLst>
            <pc:docMk/>
            <pc:sldMk cId="338939475" sldId="326"/>
            <ac:picMk id="4" creationId="{CD07AD34-02E0-024D-89C5-EEB88AEBA3A3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7" creationId="{D76E37F9-33E1-BB42-BEC6-D1E8AF96E24A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9:33.096" v="3179" actId="478"/>
          <ac:picMkLst>
            <pc:docMk/>
            <pc:sldMk cId="338939475" sldId="326"/>
            <ac:picMk id="9" creationId="{26EB4421-DF98-C440-B2E6-EA2E8C209E6E}"/>
          </ac:picMkLst>
        </pc:picChg>
        <pc:picChg chg="del">
          <ac:chgData name="함 진아" userId="853515ff651aadf9" providerId="LiveId" clId="{A97D65F2-A70C-9C4F-8556-27F44C14196B}" dt="2020-08-14T09:29:42.561" v="3180" actId="478"/>
          <ac:picMkLst>
            <pc:docMk/>
            <pc:sldMk cId="338939475" sldId="326"/>
            <ac:picMk id="12" creationId="{11C77DA0-9809-4D49-8A8E-C19AEDF6F78B}"/>
          </ac:picMkLst>
        </pc:picChg>
      </pc:sldChg>
      <pc:sldChg chg="addSp delSp modSp add">
        <pc:chgData name="함 진아" userId="853515ff651aadf9" providerId="LiveId" clId="{A97D65F2-A70C-9C4F-8556-27F44C14196B}" dt="2020-08-14T15:01:46.694" v="11807" actId="1076"/>
        <pc:sldMkLst>
          <pc:docMk/>
          <pc:sldMk cId="2321602850" sldId="327"/>
        </pc:sldMkLst>
        <pc:spChg chg="mod">
          <ac:chgData name="함 진아" userId="853515ff651aadf9" providerId="LiveId" clId="{A97D65F2-A70C-9C4F-8556-27F44C14196B}" dt="2020-08-14T09:33:34.146" v="3331" actId="20577"/>
          <ac:spMkLst>
            <pc:docMk/>
            <pc:sldMk cId="2321602850" sldId="32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1:43.604" v="11806" actId="15"/>
          <ac:spMkLst>
            <pc:docMk/>
            <pc:sldMk cId="2321602850" sldId="327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1" creationId="{87FEECAD-2917-E449-9F63-5F19C6978628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3" creationId="{573F52B3-2BC8-1A49-849F-34359A3E829F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4" creationId="{896BD579-EFDC-EC4C-8F4A-148555B1B6B0}"/>
          </ac:spMkLst>
        </pc:spChg>
        <pc:graphicFrameChg chg="add mod modGraphic">
          <ac:chgData name="함 진아" userId="853515ff651aadf9" providerId="LiveId" clId="{A97D65F2-A70C-9C4F-8556-27F44C14196B}" dt="2020-08-14T09:50:31.266" v="4221" actId="1076"/>
          <ac:graphicFrameMkLst>
            <pc:docMk/>
            <pc:sldMk cId="2321602850" sldId="327"/>
            <ac:graphicFrameMk id="8" creationId="{2B31EB83-DFBE-5E40-A932-2E045176F824}"/>
          </ac:graphicFrameMkLst>
        </pc:graphicFrameChg>
        <pc:picChg chg="del">
          <ac:chgData name="함 진아" userId="853515ff651aadf9" providerId="LiveId" clId="{A97D65F2-A70C-9C4F-8556-27F44C14196B}" dt="2020-08-14T09:44:51.783" v="3877" actId="478"/>
          <ac:picMkLst>
            <pc:docMk/>
            <pc:sldMk cId="2321602850" sldId="327"/>
            <ac:picMk id="4" creationId="{CD07AD34-02E0-024D-89C5-EEB88AEBA3A3}"/>
          </ac:picMkLst>
        </pc:picChg>
        <pc:picChg chg="add del">
          <ac:chgData name="함 진아" userId="853515ff651aadf9" providerId="LiveId" clId="{A97D65F2-A70C-9C4F-8556-27F44C14196B}" dt="2020-08-14T09:47:49.961" v="4045" actId="478"/>
          <ac:picMkLst>
            <pc:docMk/>
            <pc:sldMk cId="2321602850" sldId="327"/>
            <ac:picMk id="5" creationId="{8C54370C-F5AC-B544-9DF3-0481ADCE3826}"/>
          </ac:picMkLst>
        </pc:picChg>
        <pc:picChg chg="add mod modCrop">
          <ac:chgData name="함 진아" userId="853515ff651aadf9" providerId="LiveId" clId="{A97D65F2-A70C-9C4F-8556-27F44C14196B}" dt="2020-08-14T15:01:46.694" v="11807" actId="1076"/>
          <ac:picMkLst>
            <pc:docMk/>
            <pc:sldMk cId="2321602850" sldId="327"/>
            <ac:picMk id="6" creationId="{F3116872-84B8-DD40-BA1B-B91F24871184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1:49.747" v="11808" actId="15"/>
        <pc:sldMkLst>
          <pc:docMk/>
          <pc:sldMk cId="1944872782" sldId="328"/>
        </pc:sldMkLst>
        <pc:spChg chg="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1:49.747" v="11808" actId="15"/>
          <ac:spMkLst>
            <pc:docMk/>
            <pc:sldMk cId="1944872782" sldId="328"/>
            <ac:spMk id="3" creationId="{2B979466-8226-B846-B32B-4B39A6E81EC9}"/>
          </ac:spMkLst>
        </pc:spChg>
        <pc:spChg chg="add del 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4" creationId="{665D8C33-993E-0B41-8786-7238C8E125FF}"/>
          </ac:spMkLst>
        </pc:spChg>
        <pc:graphicFrameChg chg="del">
          <ac:chgData name="함 진아" userId="853515ff651aadf9" providerId="LiveId" clId="{A97D65F2-A70C-9C4F-8556-27F44C14196B}" dt="2020-08-14T10:35:37.792" v="4754" actId="478"/>
          <ac:graphicFrameMkLst>
            <pc:docMk/>
            <pc:sldMk cId="1944872782" sldId="328"/>
            <ac:graphicFrameMk id="8" creationId="{2B31EB83-DFBE-5E40-A932-2E045176F824}"/>
          </ac:graphicFrameMkLst>
        </pc:graphicFrameChg>
        <pc:picChg chg="add mod">
          <ac:chgData name="함 진아" userId="853515ff651aadf9" providerId="LiveId" clId="{A97D65F2-A70C-9C4F-8556-27F44C14196B}" dt="2020-08-14T10:38:25.655" v="5033" actId="1036"/>
          <ac:picMkLst>
            <pc:docMk/>
            <pc:sldMk cId="1944872782" sldId="328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5:38.307" v="4755" actId="478"/>
          <ac:picMkLst>
            <pc:docMk/>
            <pc:sldMk cId="1944872782" sldId="328"/>
            <ac:picMk id="6" creationId="{F3116872-84B8-DD40-BA1B-B91F24871184}"/>
          </ac:picMkLst>
        </pc:picChg>
        <pc:picChg chg="add mod">
          <ac:chgData name="함 진아" userId="853515ff651aadf9" providerId="LiveId" clId="{A97D65F2-A70C-9C4F-8556-27F44C14196B}" dt="2020-08-14T10:38:23.359" v="5032" actId="1076"/>
          <ac:picMkLst>
            <pc:docMk/>
            <pc:sldMk cId="1944872782" sldId="328"/>
            <ac:picMk id="7" creationId="{5D27157B-FBFE-3344-95F1-C5A2BE2F0BC0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2:02.693" v="11815" actId="1035"/>
        <pc:sldMkLst>
          <pc:docMk/>
          <pc:sldMk cId="1200368305" sldId="329"/>
        </pc:sldMkLst>
        <pc:spChg chg="mod ord">
          <ac:chgData name="함 진아" userId="853515ff651aadf9" providerId="LiveId" clId="{A97D65F2-A70C-9C4F-8556-27F44C14196B}" dt="2020-08-14T10:39:34.502" v="5076" actId="700"/>
          <ac:spMkLst>
            <pc:docMk/>
            <pc:sldMk cId="1200368305" sldId="32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1:54.393" v="11809" actId="15"/>
          <ac:spMkLst>
            <pc:docMk/>
            <pc:sldMk cId="1200368305" sldId="329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5:01:55.181" v="11810" actId="15"/>
          <ac:spMkLst>
            <pc:docMk/>
            <pc:sldMk cId="1200368305" sldId="329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5:02:02.693" v="11815" actId="1035"/>
          <ac:grpSpMkLst>
            <pc:docMk/>
            <pc:sldMk cId="1200368305" sldId="329"/>
            <ac:grpSpMk id="14" creationId="{CFF25BB5-BE55-5643-9B51-AE6B2DB057A1}"/>
          </ac:grpSpMkLst>
        </pc:grpChg>
        <pc:picChg chg="add mod modCrop">
          <ac:chgData name="함 진아" userId="853515ff651aadf9" providerId="LiveId" clId="{A97D65F2-A70C-9C4F-8556-27F44C14196B}" dt="2020-08-14T15:02:02.693" v="11815" actId="1035"/>
          <ac:picMkLst>
            <pc:docMk/>
            <pc:sldMk cId="1200368305" sldId="329"/>
            <ac:picMk id="4" creationId="{EE202C46-E47D-4D4D-8477-63DB2BEC7E64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7" creationId="{5D27157B-FBFE-3344-95F1-C5A2BE2F0BC0}"/>
          </ac:picMkLst>
        </pc:picChg>
        <pc:picChg chg="add del mod">
          <ac:chgData name="함 진아" userId="853515ff651aadf9" providerId="LiveId" clId="{A97D65F2-A70C-9C4F-8556-27F44C14196B}" dt="2020-08-14T10:40:05.388" v="5083" actId="478"/>
          <ac:picMkLst>
            <pc:docMk/>
            <pc:sldMk cId="1200368305" sldId="329"/>
            <ac:picMk id="8" creationId="{818CCCD6-64AE-4247-8437-ACFAE156A98D}"/>
          </ac:picMkLst>
        </pc:picChg>
        <pc:picChg chg="add mod modCrop">
          <ac:chgData name="함 진아" userId="853515ff651aadf9" providerId="LiveId" clId="{A97D65F2-A70C-9C4F-8556-27F44C14196B}" dt="2020-08-14T15:02:02.693" v="11815" actId="1035"/>
          <ac:picMkLst>
            <pc:docMk/>
            <pc:sldMk cId="1200368305" sldId="329"/>
            <ac:picMk id="9" creationId="{8B58390F-DAD2-8942-AD46-92979348E96E}"/>
          </ac:picMkLst>
        </pc:picChg>
        <pc:picChg chg="add del mod">
          <ac:chgData name="함 진아" userId="853515ff651aadf9" providerId="LiveId" clId="{A97D65F2-A70C-9C4F-8556-27F44C14196B}" dt="2020-08-14T10:42:02.930" v="5205" actId="478"/>
          <ac:picMkLst>
            <pc:docMk/>
            <pc:sldMk cId="1200368305" sldId="329"/>
            <ac:picMk id="10" creationId="{5D3E51F7-FAF4-C141-AD05-3134EE178FAA}"/>
          </ac:picMkLst>
        </pc:picChg>
        <pc:picChg chg="add mod modCrop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1" creationId="{DEDE35CF-6BAC-754E-9732-3714FD4C0197}"/>
          </ac:picMkLst>
        </pc:picChg>
        <pc:picChg chg="add del mod modCrop">
          <ac:chgData name="함 진아" userId="853515ff651aadf9" providerId="LiveId" clId="{A97D65F2-A70C-9C4F-8556-27F44C14196B}" dt="2020-08-14T10:43:27.331" v="5296" actId="478"/>
          <ac:picMkLst>
            <pc:docMk/>
            <pc:sldMk cId="1200368305" sldId="329"/>
            <ac:picMk id="12" creationId="{F4ADBEDB-66C3-EF4B-8463-AFDFA2922048}"/>
          </ac:picMkLst>
        </pc:picChg>
        <pc:picChg chg="add mod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3" creationId="{BB655201-7FF4-1B4E-87B8-D0F7C466302A}"/>
          </ac:picMkLst>
        </pc:picChg>
        <pc:picChg chg="add mod modCrop">
          <ac:chgData name="함 진아" userId="853515ff651aadf9" providerId="LiveId" clId="{A97D65F2-A70C-9C4F-8556-27F44C14196B}" dt="2020-08-14T15:02:02.693" v="11815" actId="1035"/>
          <ac:picMkLst>
            <pc:docMk/>
            <pc:sldMk cId="1200368305" sldId="329"/>
            <ac:picMk id="15" creationId="{682F1A11-921C-834A-A1FD-75BE30197EAC}"/>
          </ac:picMkLst>
        </pc:picChg>
        <pc:picChg chg="add del">
          <ac:chgData name="함 진아" userId="853515ff651aadf9" providerId="LiveId" clId="{A97D65F2-A70C-9C4F-8556-27F44C14196B}" dt="2020-08-14T11:21:05.065" v="5329"/>
          <ac:picMkLst>
            <pc:docMk/>
            <pc:sldMk cId="1200368305" sldId="329"/>
            <ac:picMk id="16" creationId="{1EB8D0F8-CCD3-1346-8B34-6C8DA20D01AE}"/>
          </ac:picMkLst>
        </pc:picChg>
      </pc:sldChg>
      <pc:sldChg chg="addSp delSp modSp add">
        <pc:chgData name="함 진아" userId="853515ff651aadf9" providerId="LiveId" clId="{A97D65F2-A70C-9C4F-8556-27F44C14196B}" dt="2020-08-14T15:02:08.624" v="11816" actId="15"/>
        <pc:sldMkLst>
          <pc:docMk/>
          <pc:sldMk cId="4026956266" sldId="330"/>
        </pc:sldMkLst>
        <pc:spChg chg="mod">
          <ac:chgData name="함 진아" userId="853515ff651aadf9" providerId="LiveId" clId="{A97D65F2-A70C-9C4F-8556-27F44C14196B}" dt="2020-08-14T11:21:49.039" v="5398" actId="20577"/>
          <ac:spMkLst>
            <pc:docMk/>
            <pc:sldMk cId="4026956266" sldId="33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2:08.624" v="11816" actId="15"/>
          <ac:spMkLst>
            <pc:docMk/>
            <pc:sldMk cId="4026956266" sldId="33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0:46.557" v="6049" actId="20577"/>
          <ac:spMkLst>
            <pc:docMk/>
            <pc:sldMk cId="4026956266" sldId="33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1:30:49.528" v="6050" actId="1076"/>
          <ac:grpSpMkLst>
            <pc:docMk/>
            <pc:sldMk cId="4026956266" sldId="330"/>
            <ac:grpSpMk id="8" creationId="{3B16E3A0-9727-F940-90AD-E7905EE3F97E}"/>
          </ac:grpSpMkLst>
        </pc:grpChg>
        <pc:grpChg chg="del">
          <ac:chgData name="함 진아" userId="853515ff651aadf9" providerId="LiveId" clId="{A97D65F2-A70C-9C4F-8556-27F44C14196B}" dt="2020-08-14T11:23:23.268" v="5489" actId="478"/>
          <ac:grpSpMkLst>
            <pc:docMk/>
            <pc:sldMk cId="4026956266" sldId="330"/>
            <ac:grpSpMk id="14" creationId="{CFF25BB5-BE55-5643-9B51-AE6B2DB057A1}"/>
          </ac:grpSpMkLst>
        </pc:grp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4" creationId="{EE202C46-E47D-4D4D-8477-63DB2BEC7E64}"/>
          </ac:picMkLst>
        </pc:picChg>
        <pc:picChg chg="add mod">
          <ac:chgData name="함 진아" userId="853515ff651aadf9" providerId="LiveId" clId="{A97D65F2-A70C-9C4F-8556-27F44C14196B}" dt="2020-08-14T11:25:21.090" v="5798" actId="1076"/>
          <ac:picMkLst>
            <pc:docMk/>
            <pc:sldMk cId="4026956266" sldId="330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7" creationId="{7B86BB16-1C6D-BD40-A650-51160BDBB71C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9" creationId="{8B58390F-DAD2-8942-AD46-92979348E96E}"/>
          </ac:picMkLst>
        </pc:picChg>
        <pc:picChg chg="add mod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0" creationId="{126A6492-7D31-B44E-A3D6-99624127DB06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15" creationId="{682F1A11-921C-834A-A1FD-75BE30197EAC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16" creationId="{36552D6D-36DA-354D-806A-2C9EE21B0B5A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7" creationId="{B8ABA032-035F-E14E-9682-80385934F279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5:02:15.218" v="11817" actId="15"/>
        <pc:sldMkLst>
          <pc:docMk/>
          <pc:sldMk cId="2531627371" sldId="331"/>
        </pc:sldMkLst>
        <pc:spChg chg="mod">
          <ac:chgData name="함 진아" userId="853515ff651aadf9" providerId="LiveId" clId="{A97D65F2-A70C-9C4F-8556-27F44C14196B}" dt="2020-08-14T15:02:15.218" v="11817" actId="15"/>
          <ac:spMkLst>
            <pc:docMk/>
            <pc:sldMk cId="2531627371" sldId="33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6:24.393" v="6572" actId="20577"/>
          <ac:spMkLst>
            <pc:docMk/>
            <pc:sldMk cId="2531627371" sldId="33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1:34:13.889" v="6263" actId="478"/>
          <ac:grpSpMkLst>
            <pc:docMk/>
            <pc:sldMk cId="2531627371" sldId="331"/>
            <ac:grpSpMk id="8" creationId="{3B16E3A0-9727-F940-90AD-E7905EE3F97E}"/>
          </ac:grpSpMkLst>
        </pc:grpChg>
        <pc:picChg chg="add mod modCrop">
          <ac:chgData name="함 진아" userId="853515ff651aadf9" providerId="LiveId" clId="{A97D65F2-A70C-9C4F-8556-27F44C14196B}" dt="2020-08-14T11:37:39" v="6624" actId="732"/>
          <ac:picMkLst>
            <pc:docMk/>
            <pc:sldMk cId="2531627371" sldId="331"/>
            <ac:picMk id="4" creationId="{FA487518-1760-0044-A81B-65AD499728C9}"/>
          </ac:picMkLst>
        </pc:picChg>
        <pc:picChg chg="del">
          <ac:chgData name="함 진아" userId="853515ff651aadf9" providerId="LiveId" clId="{A97D65F2-A70C-9C4F-8556-27F44C14196B}" dt="2020-08-14T11:31:18.634" v="6127" actId="478"/>
          <ac:picMkLst>
            <pc:docMk/>
            <pc:sldMk cId="2531627371" sldId="331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37:43.286" v="6625" actId="732"/>
          <ac:picMkLst>
            <pc:docMk/>
            <pc:sldMk cId="2531627371" sldId="331"/>
            <ac:picMk id="9" creationId="{8B8F3E88-7532-8A4E-9E4B-FFFC2E04419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0" creationId="{126A6492-7D31-B44E-A3D6-99624127DB06}"/>
          </ac:picMkLst>
        </pc:picChg>
        <pc:picChg chg="add mod">
          <ac:chgData name="함 진아" userId="853515ff651aadf9" providerId="LiveId" clId="{A97D65F2-A70C-9C4F-8556-27F44C14196B}" dt="2020-08-14T11:34:23.159" v="6266" actId="1076"/>
          <ac:picMkLst>
            <pc:docMk/>
            <pc:sldMk cId="2531627371" sldId="331"/>
            <ac:picMk id="11" creationId="{0938D33C-D8BB-704E-AEF2-E1D57D9BEE91}"/>
          </ac:picMkLst>
        </pc:picChg>
        <pc:picChg chg="add del">
          <ac:chgData name="함 진아" userId="853515ff651aadf9" providerId="LiveId" clId="{A97D65F2-A70C-9C4F-8556-27F44C14196B}" dt="2020-08-14T11:37:24.890" v="6620"/>
          <ac:picMkLst>
            <pc:docMk/>
            <pc:sldMk cId="2531627371" sldId="331"/>
            <ac:picMk id="15" creationId="{4FA9AC1A-9EE4-664A-BCB5-A9565BCB0A22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7" creationId="{B8ABA032-035F-E14E-9682-80385934F279}"/>
          </ac:picMkLst>
        </pc:picChg>
        <pc:picChg chg="add del mod">
          <ac:chgData name="함 진아" userId="853515ff651aadf9" providerId="LiveId" clId="{A97D65F2-A70C-9C4F-8556-27F44C14196B}" dt="2020-08-14T11:37:47.584" v="6626" actId="478"/>
          <ac:picMkLst>
            <pc:docMk/>
            <pc:sldMk cId="2531627371" sldId="331"/>
            <ac:picMk id="18" creationId="{5AFB5F79-40ED-B04F-AF32-B6C2F0EB293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5:02:34.643" v="11822" actId="1076"/>
        <pc:sldMkLst>
          <pc:docMk/>
          <pc:sldMk cId="4003958969" sldId="332"/>
        </pc:sldMkLst>
        <pc:spChg chg="mod">
          <ac:chgData name="함 진아" userId="853515ff651aadf9" providerId="LiveId" clId="{A97D65F2-A70C-9C4F-8556-27F44C14196B}" dt="2020-08-14T15:02:29.020" v="11821" actId="20577"/>
          <ac:spMkLst>
            <pc:docMk/>
            <pc:sldMk cId="4003958969" sldId="33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42:16.354" v="7098" actId="20577"/>
          <ac:spMkLst>
            <pc:docMk/>
            <pc:sldMk cId="4003958969" sldId="332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4" creationId="{FA487518-1760-0044-A81B-65AD499728C9}"/>
          </ac:picMkLst>
        </pc:picChg>
        <pc:picChg chg="add del mod">
          <ac:chgData name="함 진아" userId="853515ff651aadf9" providerId="LiveId" clId="{A97D65F2-A70C-9C4F-8556-27F44C14196B}" dt="2020-08-14T11:39:18.938" v="6769" actId="478"/>
          <ac:picMkLst>
            <pc:docMk/>
            <pc:sldMk cId="4003958969" sldId="332"/>
            <ac:picMk id="5" creationId="{16130E26-051B-7B42-B130-EF60DAE43DE7}"/>
          </ac:picMkLst>
        </pc:picChg>
        <pc:picChg chg="add mod">
          <ac:chgData name="함 진아" userId="853515ff651aadf9" providerId="LiveId" clId="{A97D65F2-A70C-9C4F-8556-27F44C14196B}" dt="2020-08-14T15:02:27.701" v="11819" actId="1076"/>
          <ac:picMkLst>
            <pc:docMk/>
            <pc:sldMk cId="4003958969" sldId="332"/>
            <ac:picMk id="7" creationId="{81F82A56-6CCF-864D-8367-A0432030C146}"/>
          </ac:picMkLst>
        </pc:picChg>
        <pc:picChg chg="add del mod">
          <ac:chgData name="함 진아" userId="853515ff651aadf9" providerId="LiveId" clId="{A97D65F2-A70C-9C4F-8556-27F44C14196B}" dt="2020-08-14T11:39:30.580" v="6778" actId="478"/>
          <ac:picMkLst>
            <pc:docMk/>
            <pc:sldMk cId="4003958969" sldId="332"/>
            <ac:picMk id="8" creationId="{C7A32EE7-7EC9-5C47-8E18-A48BC7A033AB}"/>
          </ac:picMkLst>
        </pc:pic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9" creationId="{8B8F3E88-7532-8A4E-9E4B-FFFC2E044199}"/>
          </ac:picMkLst>
        </pc:picChg>
        <pc:picChg chg="add mod">
          <ac:chgData name="함 진아" userId="853515ff651aadf9" providerId="LiveId" clId="{A97D65F2-A70C-9C4F-8556-27F44C14196B}" dt="2020-08-14T15:02:34.643" v="11822" actId="1076"/>
          <ac:picMkLst>
            <pc:docMk/>
            <pc:sldMk cId="4003958969" sldId="332"/>
            <ac:picMk id="10" creationId="{70E425F9-0B31-2E44-A222-C739535EC6A2}"/>
          </ac:picMkLst>
        </pc:picChg>
        <pc:picChg chg="del">
          <ac:chgData name="함 진아" userId="853515ff651aadf9" providerId="LiveId" clId="{A97D65F2-A70C-9C4F-8556-27F44C14196B}" dt="2020-08-14T11:40:32.908" v="6975" actId="478"/>
          <ac:picMkLst>
            <pc:docMk/>
            <pc:sldMk cId="4003958969" sldId="332"/>
            <ac:picMk id="11" creationId="{0938D33C-D8BB-704E-AEF2-E1D57D9BEE91}"/>
          </ac:picMkLst>
        </pc:picChg>
        <pc:picChg chg="add mod modCrop">
          <ac:chgData name="함 진아" userId="853515ff651aadf9" providerId="LiveId" clId="{A97D65F2-A70C-9C4F-8556-27F44C14196B}" dt="2020-08-14T11:42:23.067" v="7099" actId="1076"/>
          <ac:picMkLst>
            <pc:docMk/>
            <pc:sldMk cId="4003958969" sldId="332"/>
            <ac:picMk id="12" creationId="{2C605ACA-4C55-E541-B0FC-D84A8CF26405}"/>
          </ac:picMkLst>
        </pc:picChg>
      </pc:sldChg>
      <pc:sldChg chg="addSp delSp modSp add">
        <pc:chgData name="함 진아" userId="853515ff651aadf9" providerId="LiveId" clId="{A97D65F2-A70C-9C4F-8556-27F44C14196B}" dt="2020-08-14T15:02:45.017" v="11827" actId="1035"/>
        <pc:sldMkLst>
          <pc:docMk/>
          <pc:sldMk cId="1696479981" sldId="333"/>
        </pc:sldMkLst>
        <pc:spChg chg="mod">
          <ac:chgData name="함 진아" userId="853515ff651aadf9" providerId="LiveId" clId="{A97D65F2-A70C-9C4F-8556-27F44C14196B}" dt="2020-08-14T15:02:37.864" v="11823" actId="15"/>
          <ac:spMkLst>
            <pc:docMk/>
            <pc:sldMk cId="1696479981" sldId="33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2:39.034" v="11824" actId="15"/>
          <ac:spMkLst>
            <pc:docMk/>
            <pc:sldMk cId="1696479981" sldId="333"/>
            <ac:spMk id="6" creationId="{037739E0-C840-6447-8B8F-83000A0A05F6}"/>
          </ac:spMkLst>
        </pc:spChg>
        <pc:picChg chg="add del mod modCrop">
          <ac:chgData name="함 진아" userId="853515ff651aadf9" providerId="LiveId" clId="{A97D65F2-A70C-9C4F-8556-27F44C14196B}" dt="2020-08-14T15:02:45.017" v="11827" actId="1035"/>
          <ac:picMkLst>
            <pc:docMk/>
            <pc:sldMk cId="1696479981" sldId="333"/>
            <ac:picMk id="4" creationId="{62E0222C-2BF6-E64B-BA1A-95EF278F6F54}"/>
          </ac:picMkLst>
        </pc:picChg>
        <pc:picChg chg="add mod modCrop">
          <ac:chgData name="함 진아" userId="853515ff651aadf9" providerId="LiveId" clId="{A97D65F2-A70C-9C4F-8556-27F44C14196B}" dt="2020-08-14T15:02:45.017" v="11827" actId="1035"/>
          <ac:picMkLst>
            <pc:docMk/>
            <pc:sldMk cId="1696479981" sldId="333"/>
            <ac:picMk id="5" creationId="{5C4DCDA1-4514-7442-9D2A-F656ED3F01AD}"/>
          </ac:picMkLst>
        </pc:picChg>
        <pc:picChg chg="del">
          <ac:chgData name="함 진아" userId="853515ff651aadf9" providerId="LiveId" clId="{A97D65F2-A70C-9C4F-8556-27F44C14196B}" dt="2020-08-14T11:43:59.177" v="7169" actId="478"/>
          <ac:picMkLst>
            <pc:docMk/>
            <pc:sldMk cId="1696479981" sldId="333"/>
            <ac:picMk id="7" creationId="{81F82A56-6CCF-864D-8367-A0432030C146}"/>
          </ac:picMkLst>
        </pc:picChg>
        <pc:picChg chg="add mod modCrop">
          <ac:chgData name="함 진아" userId="853515ff651aadf9" providerId="LiveId" clId="{A97D65F2-A70C-9C4F-8556-27F44C14196B}" dt="2020-08-14T14:18:46.564" v="9522" actId="1076"/>
          <ac:picMkLst>
            <pc:docMk/>
            <pc:sldMk cId="1696479981" sldId="333"/>
            <ac:picMk id="8" creationId="{AA1AB550-2BE0-D44E-A918-3EA1803C92CA}"/>
          </ac:picMkLst>
        </pc:picChg>
        <pc:picChg chg="add del">
          <ac:chgData name="함 진아" userId="853515ff651aadf9" providerId="LiveId" clId="{A97D65F2-A70C-9C4F-8556-27F44C14196B}" dt="2020-08-14T11:44:09.821" v="7171" actId="478"/>
          <ac:picMkLst>
            <pc:docMk/>
            <pc:sldMk cId="1696479981" sldId="333"/>
            <ac:picMk id="9" creationId="{477834A5-F468-724B-B5F5-D515149A9A97}"/>
          </ac:picMkLst>
        </pc:picChg>
        <pc:picChg chg="del mod">
          <ac:chgData name="함 진아" userId="853515ff651aadf9" providerId="LiveId" clId="{A97D65F2-A70C-9C4F-8556-27F44C14196B}" dt="2020-08-14T11:48:04.285" v="7380" actId="478"/>
          <ac:picMkLst>
            <pc:docMk/>
            <pc:sldMk cId="1696479981" sldId="333"/>
            <ac:picMk id="10" creationId="{70E425F9-0B31-2E44-A222-C739535EC6A2}"/>
          </ac:picMkLst>
        </pc:picChg>
        <pc:picChg chg="add mod">
          <ac:chgData name="함 진아" userId="853515ff651aadf9" providerId="LiveId" clId="{A97D65F2-A70C-9C4F-8556-27F44C14196B}" dt="2020-08-14T15:02:45.017" v="11827" actId="1035"/>
          <ac:picMkLst>
            <pc:docMk/>
            <pc:sldMk cId="1696479981" sldId="333"/>
            <ac:picMk id="11" creationId="{A9D5A8BC-3FCB-DA46-AE7A-D7E8BF22737A}"/>
          </ac:picMkLst>
        </pc:picChg>
        <pc:picChg chg="del">
          <ac:chgData name="함 진아" userId="853515ff651aadf9" providerId="LiveId" clId="{A97D65F2-A70C-9C4F-8556-27F44C14196B}" dt="2020-08-14T11:48:13.872" v="7381" actId="478"/>
          <ac:picMkLst>
            <pc:docMk/>
            <pc:sldMk cId="1696479981" sldId="333"/>
            <ac:picMk id="12" creationId="{2C605ACA-4C55-E541-B0FC-D84A8CF2640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2:55.987" v="11838" actId="20577"/>
        <pc:sldMkLst>
          <pc:docMk/>
          <pc:sldMk cId="1232694712" sldId="334"/>
        </pc:sldMkLst>
        <pc:spChg chg="mod ord">
          <ac:chgData name="함 진아" userId="853515ff651aadf9" providerId="LiveId" clId="{A97D65F2-A70C-9C4F-8556-27F44C14196B}" dt="2020-08-14T11:57:50.672" v="7691" actId="700"/>
          <ac:spMkLst>
            <pc:docMk/>
            <pc:sldMk cId="1232694712" sldId="334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2:55.987" v="11838" actId="20577"/>
          <ac:spMkLst>
            <pc:docMk/>
            <pc:sldMk cId="1232694712" sldId="334"/>
            <ac:spMk id="3" creationId="{2B979466-8226-B846-B32B-4B39A6E81EC9}"/>
          </ac:spMkLst>
        </pc:spChg>
        <pc:spChg chg="del mod ord">
          <ac:chgData name="함 진아" userId="853515ff651aadf9" providerId="LiveId" clId="{A97D65F2-A70C-9C4F-8556-27F44C14196B}" dt="2020-08-14T11:58:07.748" v="7696" actId="478"/>
          <ac:spMkLst>
            <pc:docMk/>
            <pc:sldMk cId="1232694712" sldId="334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49:51.400" v="7455" actId="478"/>
          <ac:picMkLst>
            <pc:docMk/>
            <pc:sldMk cId="1232694712" sldId="334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1:49:30.038" v="7447" actId="478"/>
          <ac:picMkLst>
            <pc:docMk/>
            <pc:sldMk cId="1232694712" sldId="334"/>
            <ac:picMk id="5" creationId="{5C4DCDA1-4514-7442-9D2A-F656ED3F01AD}"/>
          </ac:picMkLst>
        </pc:picChg>
        <pc:picChg chg="add del mod">
          <ac:chgData name="함 진아" userId="853515ff651aadf9" providerId="LiveId" clId="{A97D65F2-A70C-9C4F-8556-27F44C14196B}" dt="2020-08-14T11:49:50.093" v="7454"/>
          <ac:picMkLst>
            <pc:docMk/>
            <pc:sldMk cId="1232694712" sldId="334"/>
            <ac:picMk id="7" creationId="{CE5A42FC-6810-734C-B837-34A338B7B3C4}"/>
          </ac:picMkLst>
        </pc:picChg>
        <pc:picChg chg="del mod">
          <ac:chgData name="함 진아" userId="853515ff651aadf9" providerId="LiveId" clId="{A97D65F2-A70C-9C4F-8556-27F44C14196B}" dt="2020-08-14T11:56:49.613" v="7675" actId="478"/>
          <ac:picMkLst>
            <pc:docMk/>
            <pc:sldMk cId="1232694712" sldId="334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1:58:13.089" v="7697" actId="732"/>
          <ac:picMkLst>
            <pc:docMk/>
            <pc:sldMk cId="1232694712" sldId="334"/>
            <ac:picMk id="9" creationId="{B5A60501-31C1-B54E-A9EA-84BBA6D4D834}"/>
          </ac:picMkLst>
        </pc:picChg>
        <pc:picChg chg="add del mod">
          <ac:chgData name="함 진아" userId="853515ff651aadf9" providerId="LiveId" clId="{A97D65F2-A70C-9C4F-8556-27F44C14196B}" dt="2020-08-14T11:57:23.228" v="7686" actId="478"/>
          <ac:picMkLst>
            <pc:docMk/>
            <pc:sldMk cId="1232694712" sldId="334"/>
            <ac:picMk id="10" creationId="{8724B2AC-7918-1D49-BB23-D88BAD9220C9}"/>
          </ac:picMkLst>
        </pc:picChg>
        <pc:picChg chg="add mod">
          <ac:chgData name="함 진아" userId="853515ff651aadf9" providerId="LiveId" clId="{A97D65F2-A70C-9C4F-8556-27F44C14196B}" dt="2020-08-14T11:58:58.044" v="7869" actId="1076"/>
          <ac:picMkLst>
            <pc:docMk/>
            <pc:sldMk cId="1232694712" sldId="334"/>
            <ac:picMk id="11" creationId="{856CABEC-3356-884A-A40D-3286B8F7F363}"/>
          </ac:picMkLst>
        </pc:picChg>
        <pc:picChg chg="add mod modCrop">
          <ac:chgData name="함 진아" userId="853515ff651aadf9" providerId="LiveId" clId="{A97D65F2-A70C-9C4F-8556-27F44C14196B}" dt="2020-08-14T11:59:04.479" v="7870" actId="732"/>
          <ac:picMkLst>
            <pc:docMk/>
            <pc:sldMk cId="1232694712" sldId="334"/>
            <ac:picMk id="12" creationId="{67B592CE-07F2-9241-83D0-3E54A28455D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5:03:01.061" v="11840" actId="15"/>
        <pc:sldMkLst>
          <pc:docMk/>
          <pc:sldMk cId="1200224850" sldId="335"/>
        </pc:sldMkLst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5:03:00.184" v="11839" actId="15"/>
          <ac:spMkLst>
            <pc:docMk/>
            <pc:sldMk cId="1200224850" sldId="335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5:03:01.061" v="11840" actId="15"/>
          <ac:spMkLst>
            <pc:docMk/>
            <pc:sldMk cId="1200224850" sldId="335"/>
            <ac:spMk id="6" creationId="{E4820A1B-E967-4C44-8274-EFF697454566}"/>
          </ac:spMkLst>
        </pc:spChg>
        <pc:picChg chg="add mod modCrop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4" creationId="{7D47026F-0D08-7443-9BA6-A1EC28834092}"/>
          </ac:picMkLst>
        </pc:picChg>
        <pc:picChg chg="add mod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5" creationId="{6C2E7D2F-78D2-3E42-92C4-C287DC8129CE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9" creationId="{B5A60501-31C1-B54E-A9EA-84BBA6D4D834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11" creationId="{856CABEC-3356-884A-A40D-3286B8F7F363}"/>
          </ac:picMkLst>
        </pc:picChg>
        <pc:picChg chg="del">
          <ac:chgData name="함 진아" userId="853515ff651aadf9" providerId="LiveId" clId="{A97D65F2-A70C-9C4F-8556-27F44C14196B}" dt="2020-08-14T14:01:36.428" v="8293" actId="478"/>
          <ac:picMkLst>
            <pc:docMk/>
            <pc:sldMk cId="1200224850" sldId="335"/>
            <ac:picMk id="12" creationId="{67B592CE-07F2-9241-83D0-3E54A28455D5}"/>
          </ac:picMkLst>
        </pc:picChg>
      </pc:sldChg>
      <pc:sldChg chg="addSp delSp modSp add">
        <pc:chgData name="함 진아" userId="853515ff651aadf9" providerId="LiveId" clId="{A97D65F2-A70C-9C4F-8556-27F44C14196B}" dt="2020-08-14T15:03:12.354" v="11845" actId="1035"/>
        <pc:sldMkLst>
          <pc:docMk/>
          <pc:sldMk cId="4046909923" sldId="336"/>
        </pc:sldMkLst>
        <pc:spChg chg="mod">
          <ac:chgData name="함 진아" userId="853515ff651aadf9" providerId="LiveId" clId="{A97D65F2-A70C-9C4F-8556-27F44C14196B}" dt="2020-08-14T15:03:04.303" v="11841" actId="15"/>
          <ac:spMkLst>
            <pc:docMk/>
            <pc:sldMk cId="4046909923" sldId="336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3:05.034" v="11842" actId="15"/>
          <ac:spMkLst>
            <pc:docMk/>
            <pc:sldMk cId="4046909923" sldId="336"/>
            <ac:spMk id="6" creationId="{E4820A1B-E967-4C44-8274-EFF697454566}"/>
          </ac:spMkLst>
        </pc:spChg>
        <pc:picChg chg="del">
          <ac:chgData name="함 진아" userId="853515ff651aadf9" providerId="LiveId" clId="{A97D65F2-A70C-9C4F-8556-27F44C14196B}" dt="2020-08-14T14:05:52.200" v="9022" actId="478"/>
          <ac:picMkLst>
            <pc:docMk/>
            <pc:sldMk cId="4046909923" sldId="336"/>
            <ac:picMk id="4" creationId="{7D47026F-0D08-7443-9BA6-A1EC28834092}"/>
          </ac:picMkLst>
        </pc:picChg>
        <pc:picChg chg="del">
          <ac:chgData name="함 진아" userId="853515ff651aadf9" providerId="LiveId" clId="{A97D65F2-A70C-9C4F-8556-27F44C14196B}" dt="2020-08-14T14:05:55.588" v="9023" actId="478"/>
          <ac:picMkLst>
            <pc:docMk/>
            <pc:sldMk cId="4046909923" sldId="336"/>
            <ac:picMk id="5" creationId="{6C2E7D2F-78D2-3E42-92C4-C287DC8129CE}"/>
          </ac:picMkLst>
        </pc:picChg>
        <pc:picChg chg="add mod modCrop">
          <ac:chgData name="함 진아" userId="853515ff651aadf9" providerId="LiveId" clId="{A97D65F2-A70C-9C4F-8556-27F44C14196B}" dt="2020-08-14T15:03:12.354" v="11845" actId="1035"/>
          <ac:picMkLst>
            <pc:docMk/>
            <pc:sldMk cId="4046909923" sldId="336"/>
            <ac:picMk id="7" creationId="{A87F1D9F-DC6C-3A42-8E6F-6E4ED77599DA}"/>
          </ac:picMkLst>
        </pc:picChg>
        <pc:picChg chg="add mod modCrop">
          <ac:chgData name="함 진아" userId="853515ff651aadf9" providerId="LiveId" clId="{A97D65F2-A70C-9C4F-8556-27F44C14196B}" dt="2020-08-14T15:03:12.354" v="11845" actId="1035"/>
          <ac:picMkLst>
            <pc:docMk/>
            <pc:sldMk cId="4046909923" sldId="336"/>
            <ac:picMk id="8" creationId="{83113DF5-EAAC-7344-A017-FC4A73D55098}"/>
          </ac:picMkLst>
        </pc:picChg>
        <pc:picChg chg="add mod modCrop">
          <ac:chgData name="함 진아" userId="853515ff651aadf9" providerId="LiveId" clId="{A97D65F2-A70C-9C4F-8556-27F44C14196B}" dt="2020-08-14T15:03:12.354" v="11845" actId="1035"/>
          <ac:picMkLst>
            <pc:docMk/>
            <pc:sldMk cId="4046909923" sldId="336"/>
            <ac:picMk id="9" creationId="{7112F9A8-B426-7D40-80C4-86C7F9FFDE31}"/>
          </ac:picMkLst>
        </pc:picChg>
        <pc:picChg chg="add mod modCrop">
          <ac:chgData name="함 진아" userId="853515ff651aadf9" providerId="LiveId" clId="{A97D65F2-A70C-9C4F-8556-27F44C14196B}" dt="2020-08-14T15:03:12.354" v="11845" actId="1035"/>
          <ac:picMkLst>
            <pc:docMk/>
            <pc:sldMk cId="4046909923" sldId="336"/>
            <ac:picMk id="10" creationId="{515B87B0-FA9B-0E4B-B3DA-EC0388DE3B52}"/>
          </ac:picMkLst>
        </pc:picChg>
        <pc:picChg chg="add mod modCrop">
          <ac:chgData name="함 진아" userId="853515ff651aadf9" providerId="LiveId" clId="{A97D65F2-A70C-9C4F-8556-27F44C14196B}" dt="2020-08-14T15:03:12.354" v="11845" actId="1035"/>
          <ac:picMkLst>
            <pc:docMk/>
            <pc:sldMk cId="4046909923" sldId="336"/>
            <ac:picMk id="11" creationId="{D3D230AD-4F3E-FB4E-9C0B-B4420ADED674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2" creationId="{DED5BF12-18B8-DF41-959D-9C7DF1AFC6EF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3" creationId="{7816B7F2-5322-CA44-84EA-C742DA8D8E7B}"/>
          </ac:picMkLst>
        </pc:picChg>
        <pc:picChg chg="add del">
          <ac:chgData name="함 진아" userId="853515ff651aadf9" providerId="LiveId" clId="{A97D65F2-A70C-9C4F-8556-27F44C14196B}" dt="2020-08-14T14:15:47.135" v="9402"/>
          <ac:picMkLst>
            <pc:docMk/>
            <pc:sldMk cId="4046909923" sldId="336"/>
            <ac:picMk id="14" creationId="{AD252C81-E663-184D-A6D6-E782CEA58412}"/>
          </ac:picMkLst>
        </pc:picChg>
      </pc:sldChg>
      <pc:sldChg chg="addSp delSp modSp add">
        <pc:chgData name="함 진아" userId="853515ff651aadf9" providerId="LiveId" clId="{A97D65F2-A70C-9C4F-8556-27F44C14196B}" dt="2020-08-14T15:03:22.008" v="11847" actId="15"/>
        <pc:sldMkLst>
          <pc:docMk/>
          <pc:sldMk cId="2578748782" sldId="337"/>
        </pc:sldMkLst>
        <pc:spChg chg="mod">
          <ac:chgData name="함 진아" userId="853515ff651aadf9" providerId="LiveId" clId="{A97D65F2-A70C-9C4F-8556-27F44C14196B}" dt="2020-08-14T14:16:07.789" v="9404"/>
          <ac:spMkLst>
            <pc:docMk/>
            <pc:sldMk cId="2578748782" sldId="33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3:21.098" v="11846" actId="15"/>
          <ac:spMkLst>
            <pc:docMk/>
            <pc:sldMk cId="2578748782" sldId="337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3:22.008" v="11847" actId="15"/>
          <ac:spMkLst>
            <pc:docMk/>
            <pc:sldMk cId="2578748782" sldId="337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17:11.307" v="9495" actId="478"/>
          <ac:picMkLst>
            <pc:docMk/>
            <pc:sldMk cId="2578748782" sldId="337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4:17:19.417" v="9498" actId="478"/>
          <ac:picMkLst>
            <pc:docMk/>
            <pc:sldMk cId="2578748782" sldId="337"/>
            <ac:picMk id="5" creationId="{5C4DCDA1-4514-7442-9D2A-F656ED3F01AD}"/>
          </ac:picMkLst>
        </pc:picChg>
        <pc:picChg chg="add del mod modCrop">
          <ac:chgData name="함 진아" userId="853515ff651aadf9" providerId="LiveId" clId="{A97D65F2-A70C-9C4F-8556-27F44C14196B}" dt="2020-08-14T14:17:09.718" v="9494"/>
          <ac:picMkLst>
            <pc:docMk/>
            <pc:sldMk cId="2578748782" sldId="337"/>
            <ac:picMk id="7" creationId="{F37B7522-1D61-EE48-BA45-5685FB577BDD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4:22:10" v="9712" actId="1035"/>
          <ac:picMkLst>
            <pc:docMk/>
            <pc:sldMk cId="2578748782" sldId="337"/>
            <ac:picMk id="9" creationId="{5A87137A-BBCB-7343-8B92-D1B1F5698745}"/>
          </ac:picMkLst>
        </pc:picChg>
        <pc:picChg chg="add mod modCrop">
          <ac:chgData name="함 진아" userId="853515ff651aadf9" providerId="LiveId" clId="{A97D65F2-A70C-9C4F-8556-27F44C14196B}" dt="2020-08-14T14:21:12.791" v="9654" actId="1076"/>
          <ac:picMkLst>
            <pc:docMk/>
            <pc:sldMk cId="2578748782" sldId="337"/>
            <ac:picMk id="10" creationId="{5448069E-244E-A548-ABAD-83AF865F4EF1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11" creationId="{A9D5A8BC-3FCB-DA46-AE7A-D7E8BF22737A}"/>
          </ac:picMkLst>
        </pc:picChg>
        <pc:picChg chg="add del mod">
          <ac:chgData name="함 진아" userId="853515ff651aadf9" providerId="LiveId" clId="{A97D65F2-A70C-9C4F-8556-27F44C14196B}" dt="2020-08-14T14:17:47.060" v="9511" actId="478"/>
          <ac:picMkLst>
            <pc:docMk/>
            <pc:sldMk cId="2578748782" sldId="337"/>
            <ac:picMk id="12" creationId="{2E3842A5-BE98-2946-8992-338B6C4F2B0C}"/>
          </ac:picMkLst>
        </pc:picChg>
        <pc:picChg chg="add mod modCrop">
          <ac:chgData name="함 진아" userId="853515ff651aadf9" providerId="LiveId" clId="{A97D65F2-A70C-9C4F-8556-27F44C14196B}" dt="2020-08-14T14:22:03.844" v="9711" actId="1076"/>
          <ac:picMkLst>
            <pc:docMk/>
            <pc:sldMk cId="2578748782" sldId="337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5:03:28.784" v="11849" actId="15"/>
        <pc:sldMkLst>
          <pc:docMk/>
          <pc:sldMk cId="2655069337" sldId="338"/>
        </pc:sldMkLst>
        <pc:spChg chg="mod">
          <ac:chgData name="함 진아" userId="853515ff651aadf9" providerId="LiveId" clId="{A97D65F2-A70C-9C4F-8556-27F44C14196B}" dt="2020-08-14T14:24:40.451" v="9719" actId="20577"/>
          <ac:spMkLst>
            <pc:docMk/>
            <pc:sldMk cId="2655069337" sldId="338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3:28.152" v="11848" actId="15"/>
          <ac:spMkLst>
            <pc:docMk/>
            <pc:sldMk cId="2655069337" sldId="338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3:28.784" v="11849" actId="15"/>
          <ac:spMkLst>
            <pc:docMk/>
            <pc:sldMk cId="2655069337" sldId="338"/>
            <ac:spMk id="6" creationId="{037739E0-C840-6447-8B8F-83000A0A05F6}"/>
          </ac:spMkLst>
        </pc:spChg>
        <pc:picChg chg="add mod">
          <ac:chgData name="함 진아" userId="853515ff651aadf9" providerId="LiveId" clId="{A97D65F2-A70C-9C4F-8556-27F44C14196B}" dt="2020-08-14T14:26:34.694" v="9839" actId="1076"/>
          <ac:picMkLst>
            <pc:docMk/>
            <pc:sldMk cId="2655069337" sldId="338"/>
            <ac:picMk id="4" creationId="{64BB99CC-E099-804B-AA50-9B17250FB4A1}"/>
          </ac:picMkLst>
        </pc:picChg>
        <pc:picChg chg="add mod modCrop">
          <ac:chgData name="함 진아" userId="853515ff651aadf9" providerId="LiveId" clId="{A97D65F2-A70C-9C4F-8556-27F44C14196B}" dt="2020-08-14T14:27:43.072" v="9919" actId="1076"/>
          <ac:picMkLst>
            <pc:docMk/>
            <pc:sldMk cId="2655069337" sldId="338"/>
            <ac:picMk id="5" creationId="{58B5937C-870C-AA41-A6FE-EDB130E4FA76}"/>
          </ac:picMkLst>
        </pc:picChg>
        <pc:picChg chg="add mod modCrop">
          <ac:chgData name="함 진아" userId="853515ff651aadf9" providerId="LiveId" clId="{A97D65F2-A70C-9C4F-8556-27F44C14196B}" dt="2020-08-14T14:29:16.618" v="10016" actId="1076"/>
          <ac:picMkLst>
            <pc:docMk/>
            <pc:sldMk cId="2655069337" sldId="338"/>
            <ac:picMk id="7" creationId="{07AB8BFE-A8BD-5D45-8696-63F4D0BD8EDF}"/>
          </ac:picMkLst>
        </pc:picChg>
        <pc:picChg chg="add mod modCrop">
          <ac:chgData name="함 진아" userId="853515ff651aadf9" providerId="LiveId" clId="{A97D65F2-A70C-9C4F-8556-27F44C14196B}" dt="2020-08-14T14:29:46.351" v="10024" actId="732"/>
          <ac:picMkLst>
            <pc:docMk/>
            <pc:sldMk cId="2655069337" sldId="338"/>
            <ac:picMk id="8" creationId="{5E6D0A84-C87F-F248-BC36-3220C22CDF80}"/>
          </ac:picMkLst>
        </pc:picChg>
        <pc:picChg chg="del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9" creationId="{5A87137A-BBCB-7343-8B92-D1B1F5698745}"/>
          </ac:picMkLst>
        </pc:picChg>
        <pc:picChg chg="del mod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10" creationId="{5448069E-244E-A548-ABAD-83AF865F4EF1}"/>
          </ac:picMkLst>
        </pc:picChg>
        <pc:picChg chg="add mod modCrop">
          <ac:chgData name="함 진아" userId="853515ff651aadf9" providerId="LiveId" clId="{A97D65F2-A70C-9C4F-8556-27F44C14196B}" dt="2020-08-14T14:30:03.183" v="10031" actId="732"/>
          <ac:picMkLst>
            <pc:docMk/>
            <pc:sldMk cId="2655069337" sldId="338"/>
            <ac:picMk id="11" creationId="{DF698DD8-8969-E245-80F2-9BCDCA527327}"/>
          </ac:picMkLst>
        </pc:picChg>
        <pc:picChg chg="del">
          <ac:chgData name="함 진아" userId="853515ff651aadf9" providerId="LiveId" clId="{A97D65F2-A70C-9C4F-8556-27F44C14196B}" dt="2020-08-14T14:29:13.287" v="10015" actId="478"/>
          <ac:picMkLst>
            <pc:docMk/>
            <pc:sldMk cId="2655069337" sldId="338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5:03:39.106" v="11855" actId="1035"/>
        <pc:sldMkLst>
          <pc:docMk/>
          <pc:sldMk cId="3034252731" sldId="339"/>
        </pc:sldMkLst>
        <pc:spChg chg="mod">
          <ac:chgData name="함 진아" userId="853515ff651aadf9" providerId="LiveId" clId="{A97D65F2-A70C-9C4F-8556-27F44C14196B}" dt="2020-08-14T15:03:33.904" v="11850" actId="15"/>
          <ac:spMkLst>
            <pc:docMk/>
            <pc:sldMk cId="3034252731" sldId="339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3:35.082" v="11851" actId="15"/>
          <ac:spMkLst>
            <pc:docMk/>
            <pc:sldMk cId="3034252731" sldId="339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32:21.361" v="10116" actId="478"/>
          <ac:picMkLst>
            <pc:docMk/>
            <pc:sldMk cId="3034252731" sldId="339"/>
            <ac:picMk id="4" creationId="{64BB99CC-E099-804B-AA50-9B17250FB4A1}"/>
          </ac:picMkLst>
        </pc:picChg>
        <pc:picChg chg="del mod">
          <ac:chgData name="함 진아" userId="853515ff651aadf9" providerId="LiveId" clId="{A97D65F2-A70C-9C4F-8556-27F44C14196B}" dt="2020-08-14T14:33:10.432" v="10201" actId="478"/>
          <ac:picMkLst>
            <pc:docMk/>
            <pc:sldMk cId="3034252731" sldId="339"/>
            <ac:picMk id="5" creationId="{58B5937C-870C-AA41-A6FE-EDB130E4FA76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7" creationId="{07AB8BFE-A8BD-5D45-8696-63F4D0BD8EDF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8" creationId="{5E6D0A84-C87F-F248-BC36-3220C22CDF80}"/>
          </ac:picMkLst>
        </pc:picChg>
        <pc:picChg chg="add mod modCrop">
          <ac:chgData name="함 진아" userId="853515ff651aadf9" providerId="LiveId" clId="{A97D65F2-A70C-9C4F-8556-27F44C14196B}" dt="2020-08-14T15:03:39.106" v="11855" actId="1035"/>
          <ac:picMkLst>
            <pc:docMk/>
            <pc:sldMk cId="3034252731" sldId="339"/>
            <ac:picMk id="9" creationId="{BBB04A15-2D11-454C-80A4-0C88FC9BEDC4}"/>
          </ac:picMkLst>
        </pc:picChg>
        <pc:picChg chg="add mod modCrop">
          <ac:chgData name="함 진아" userId="853515ff651aadf9" providerId="LiveId" clId="{A97D65F2-A70C-9C4F-8556-27F44C14196B}" dt="2020-08-14T15:03:39.106" v="11855" actId="1035"/>
          <ac:picMkLst>
            <pc:docMk/>
            <pc:sldMk cId="3034252731" sldId="339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11" creationId="{DF698DD8-8969-E245-80F2-9BCDCA527327}"/>
          </ac:picMkLst>
        </pc:picChg>
        <pc:picChg chg="add mod modCrop">
          <ac:chgData name="함 진아" userId="853515ff651aadf9" providerId="LiveId" clId="{A97D65F2-A70C-9C4F-8556-27F44C14196B}" dt="2020-08-14T15:03:39.106" v="11855" actId="1035"/>
          <ac:picMkLst>
            <pc:docMk/>
            <pc:sldMk cId="3034252731" sldId="339"/>
            <ac:picMk id="12" creationId="{49548794-8324-644D-8584-926EADAA6BC7}"/>
          </ac:picMkLst>
        </pc:picChg>
      </pc:sldChg>
      <pc:sldChg chg="addSp delSp modSp add">
        <pc:chgData name="함 진아" userId="853515ff651aadf9" providerId="LiveId" clId="{A97D65F2-A70C-9C4F-8556-27F44C14196B}" dt="2020-08-14T15:03:46.422" v="11861" actId="1035"/>
        <pc:sldMkLst>
          <pc:docMk/>
          <pc:sldMk cId="289326201" sldId="340"/>
        </pc:sldMkLst>
        <pc:spChg chg="mod">
          <ac:chgData name="함 진아" userId="853515ff651aadf9" providerId="LiveId" clId="{A97D65F2-A70C-9C4F-8556-27F44C14196B}" dt="2020-08-14T14:38:39.841" v="10676" actId="20577"/>
          <ac:spMkLst>
            <pc:docMk/>
            <pc:sldMk cId="289326201" sldId="34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5:03:43.104" v="11856" actId="15"/>
          <ac:spMkLst>
            <pc:docMk/>
            <pc:sldMk cId="289326201" sldId="340"/>
            <ac:spMk id="3" creationId="{2B979466-8226-B846-B32B-4B39A6E81EC9}"/>
          </ac:spMkLst>
        </pc:spChg>
        <pc:spChg chg="add del mod">
          <ac:chgData name="함 진아" userId="853515ff651aadf9" providerId="LiveId" clId="{A97D65F2-A70C-9C4F-8556-27F44C14196B}" dt="2020-08-14T14:43:28.464" v="11274" actId="478"/>
          <ac:spMkLst>
            <pc:docMk/>
            <pc:sldMk cId="289326201" sldId="340"/>
            <ac:spMk id="5" creationId="{EF461CA9-4C46-BA40-A418-A5C9487C9A8A}"/>
          </ac:spMkLst>
        </pc:spChg>
        <pc:spChg chg="mod">
          <ac:chgData name="함 진아" userId="853515ff651aadf9" providerId="LiveId" clId="{A97D65F2-A70C-9C4F-8556-27F44C14196B}" dt="2020-08-14T15:03:43.893" v="11857" actId="15"/>
          <ac:spMkLst>
            <pc:docMk/>
            <pc:sldMk cId="289326201" sldId="34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4:44:43.905" v="11372" actId="1076"/>
          <ac:grpSpMkLst>
            <pc:docMk/>
            <pc:sldMk cId="289326201" sldId="340"/>
            <ac:grpSpMk id="11" creationId="{D579A1EB-E954-F44B-8C56-B7C0F80B227A}"/>
          </ac:grpSpMkLst>
        </pc:grpChg>
        <pc:picChg chg="add mod">
          <ac:chgData name="함 진아" userId="853515ff651aadf9" providerId="LiveId" clId="{A97D65F2-A70C-9C4F-8556-27F44C14196B}" dt="2020-08-14T15:03:46.422" v="11861" actId="1035"/>
          <ac:picMkLst>
            <pc:docMk/>
            <pc:sldMk cId="289326201" sldId="340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7" creationId="{A34B3BB2-B677-9C48-9B22-02DBA1BF12B8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8" creationId="{AE89C558-08A3-2349-82A4-91EDE7DEC4A9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9" creationId="{BBB04A15-2D11-454C-80A4-0C88FC9BEDC4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43:32.109" v="11276" actId="478"/>
          <ac:picMkLst>
            <pc:docMk/>
            <pc:sldMk cId="289326201" sldId="340"/>
            <ac:picMk id="12" creationId="{49548794-8324-644D-8584-926EADAA6BC7}"/>
          </ac:picMkLst>
        </pc:picChg>
        <pc:picChg chg="add mod modCrop">
          <ac:chgData name="함 진아" userId="853515ff651aadf9" providerId="LiveId" clId="{A97D65F2-A70C-9C4F-8556-27F44C14196B}" dt="2020-08-14T14:44:36.841" v="11371" actId="1035"/>
          <ac:picMkLst>
            <pc:docMk/>
            <pc:sldMk cId="289326201" sldId="340"/>
            <ac:picMk id="13" creationId="{0C9D3886-6153-BF48-BC18-3B4935F521C4}"/>
          </ac:picMkLst>
        </pc:picChg>
      </pc:sldChg>
      <pc:sldChg chg="addSp delSp modSp add ord">
        <pc:chgData name="함 진아" userId="853515ff651aadf9" providerId="LiveId" clId="{A97D65F2-A70C-9C4F-8556-27F44C14196B}" dt="2020-08-14T15:04:35.382" v="11869" actId="113"/>
        <pc:sldMkLst>
          <pc:docMk/>
          <pc:sldMk cId="3070525331" sldId="341"/>
        </pc:sldMkLst>
        <pc:spChg chg="mod">
          <ac:chgData name="함 진아" userId="853515ff651aadf9" providerId="LiveId" clId="{A97D65F2-A70C-9C4F-8556-27F44C14196B}" dt="2020-08-14T15:04:34.143" v="11868" actId="113"/>
          <ac:spMkLst>
            <pc:docMk/>
            <pc:sldMk cId="3070525331" sldId="34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5:04:35.382" v="11869" actId="113"/>
          <ac:spMkLst>
            <pc:docMk/>
            <pc:sldMk cId="3070525331" sldId="34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4:46:36.297" v="11448" actId="478"/>
          <ac:grpSpMkLst>
            <pc:docMk/>
            <pc:sldMk cId="3070525331" sldId="341"/>
            <ac:grpSpMk id="11" creationId="{D579A1EB-E954-F44B-8C56-B7C0F80B227A}"/>
          </ac:grpSpMkLst>
        </pc:grpChg>
        <pc:picChg chg="del">
          <ac:chgData name="함 진아" userId="853515ff651aadf9" providerId="LiveId" clId="{A97D65F2-A70C-9C4F-8556-27F44C14196B}" dt="2020-08-14T14:49:52.004" v="11574" actId="478"/>
          <ac:picMkLst>
            <pc:docMk/>
            <pc:sldMk cId="3070525331" sldId="341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8:54.627" v="11520" actId="1076"/>
          <ac:picMkLst>
            <pc:docMk/>
            <pc:sldMk cId="3070525331" sldId="341"/>
            <ac:picMk id="5" creationId="{88DC2687-94B2-B341-9495-FDF9CFEA196E}"/>
          </ac:picMkLst>
        </pc:picChg>
        <pc:picChg chg="add mod modCrop">
          <ac:chgData name="함 진아" userId="853515ff651aadf9" providerId="LiveId" clId="{A97D65F2-A70C-9C4F-8556-27F44C14196B}" dt="2020-08-14T14:48:39.214" v="11510" actId="1076"/>
          <ac:picMkLst>
            <pc:docMk/>
            <pc:sldMk cId="3070525331" sldId="341"/>
            <ac:picMk id="9" creationId="{7E366FF9-529A-F54B-8C4F-83232DE1AFD6}"/>
          </ac:picMkLst>
        </pc:picChg>
        <pc:picChg chg="add mod modCrop">
          <ac:chgData name="함 진아" userId="853515ff651aadf9" providerId="LiveId" clId="{A97D65F2-A70C-9C4F-8556-27F44C14196B}" dt="2020-08-14T14:49:26.297" v="11551" actId="1076"/>
          <ac:picMkLst>
            <pc:docMk/>
            <pc:sldMk cId="3070525331" sldId="341"/>
            <ac:picMk id="10" creationId="{EAD4045A-65B4-6F41-8020-4DB64558F39F}"/>
          </ac:picMkLst>
        </pc:picChg>
        <pc:picChg chg="add mod modCrop">
          <ac:chgData name="함 진아" userId="853515ff651aadf9" providerId="LiveId" clId="{A97D65F2-A70C-9C4F-8556-27F44C14196B}" dt="2020-08-14T14:50:18.295" v="11585" actId="1076"/>
          <ac:picMkLst>
            <pc:docMk/>
            <pc:sldMk cId="3070525331" sldId="341"/>
            <ac:picMk id="12" creationId="{319044D7-DFE6-3D47-BB6F-10509AA647EA}"/>
          </ac:picMkLst>
        </pc:picChg>
        <pc:picChg chg="del">
          <ac:chgData name="함 진아" userId="853515ff651aadf9" providerId="LiveId" clId="{A97D65F2-A70C-9C4F-8556-27F44C14196B}" dt="2020-08-14T14:49:53.241" v="11575" actId="478"/>
          <ac:picMkLst>
            <pc:docMk/>
            <pc:sldMk cId="3070525331" sldId="341"/>
            <ac:picMk id="13" creationId="{0C9D3886-6153-BF48-BC18-3B4935F521C4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4:59:06.356" v="11738" actId="1076"/>
        <pc:sldMkLst>
          <pc:docMk/>
          <pc:sldMk cId="4059832608" sldId="342"/>
        </pc:sldMkLst>
        <pc:spChg chg="mod ord">
          <ac:chgData name="함 진아" userId="853515ff651aadf9" providerId="LiveId" clId="{A97D65F2-A70C-9C4F-8556-27F44C14196B}" dt="2020-08-14T14:58:15.562" v="11726" actId="700"/>
          <ac:spMkLst>
            <pc:docMk/>
            <pc:sldMk cId="4059832608" sldId="342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4:58:48.448" v="11729" actId="20577"/>
          <ac:spMkLst>
            <pc:docMk/>
            <pc:sldMk cId="4059832608" sldId="342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14:58:12.384" v="11723" actId="478"/>
          <ac:spMkLst>
            <pc:docMk/>
            <pc:sldMk cId="4059832608" sldId="342"/>
            <ac:spMk id="6" creationId="{037739E0-C840-6447-8B8F-83000A0A05F6}"/>
          </ac:spMkLst>
        </pc:spChg>
        <pc:spChg chg="add del mod">
          <ac:chgData name="함 진아" userId="853515ff651aadf9" providerId="LiveId" clId="{A97D65F2-A70C-9C4F-8556-27F44C14196B}" dt="2020-08-14T14:58:13.223" v="11725"/>
          <ac:spMkLst>
            <pc:docMk/>
            <pc:sldMk cId="4059832608" sldId="342"/>
            <ac:spMk id="9" creationId="{745D6FA2-E35E-0649-8C86-1B8393E9C171}"/>
          </ac:spMkLst>
        </pc:spChg>
        <pc:spChg chg="add del mod">
          <ac:chgData name="함 진아" userId="853515ff651aadf9" providerId="LiveId" clId="{A97D65F2-A70C-9C4F-8556-27F44C14196B}" dt="2020-08-14T14:58:15.562" v="11726" actId="700"/>
          <ac:spMkLst>
            <pc:docMk/>
            <pc:sldMk cId="4059832608" sldId="342"/>
            <ac:spMk id="13" creationId="{42CF0E64-8D6B-5043-A3B2-0B5F9AE92150}"/>
          </ac:spMkLst>
        </pc:spChg>
        <pc:picChg chg="del">
          <ac:chgData name="함 진아" userId="853515ff651aadf9" providerId="LiveId" clId="{A97D65F2-A70C-9C4F-8556-27F44C14196B}" dt="2020-08-14T14:57:42.510" v="11657" actId="478"/>
          <ac:picMkLst>
            <pc:docMk/>
            <pc:sldMk cId="4059832608" sldId="342"/>
            <ac:picMk id="4" creationId="{64BB99CC-E099-804B-AA50-9B17250FB4A1}"/>
          </ac:picMkLst>
        </pc:picChg>
        <pc:picChg chg="del">
          <ac:chgData name="함 진아" userId="853515ff651aadf9" providerId="LiveId" clId="{A97D65F2-A70C-9C4F-8556-27F44C14196B}" dt="2020-08-14T14:57:42.510" v="11657" actId="478"/>
          <ac:picMkLst>
            <pc:docMk/>
            <pc:sldMk cId="4059832608" sldId="342"/>
            <ac:picMk id="5" creationId="{58B5937C-870C-AA41-A6FE-EDB130E4FA76}"/>
          </ac:picMkLst>
        </pc:picChg>
        <pc:picChg chg="del">
          <ac:chgData name="함 진아" userId="853515ff651aadf9" providerId="LiveId" clId="{A97D65F2-A70C-9C4F-8556-27F44C14196B}" dt="2020-08-14T14:57:42.510" v="11657" actId="478"/>
          <ac:picMkLst>
            <pc:docMk/>
            <pc:sldMk cId="4059832608" sldId="342"/>
            <ac:picMk id="7" creationId="{07AB8BFE-A8BD-5D45-8696-63F4D0BD8EDF}"/>
          </ac:picMkLst>
        </pc:picChg>
        <pc:picChg chg="del">
          <ac:chgData name="함 진아" userId="853515ff651aadf9" providerId="LiveId" clId="{A97D65F2-A70C-9C4F-8556-27F44C14196B}" dt="2020-08-14T14:57:42.510" v="11657" actId="478"/>
          <ac:picMkLst>
            <pc:docMk/>
            <pc:sldMk cId="4059832608" sldId="342"/>
            <ac:picMk id="8" creationId="{5E6D0A84-C87F-F248-BC36-3220C22CDF80}"/>
          </ac:picMkLst>
        </pc:picChg>
        <pc:picChg chg="add mod">
          <ac:chgData name="함 진아" userId="853515ff651aadf9" providerId="LiveId" clId="{A97D65F2-A70C-9C4F-8556-27F44C14196B}" dt="2020-08-14T14:59:06.356" v="11738" actId="1076"/>
          <ac:picMkLst>
            <pc:docMk/>
            <pc:sldMk cId="4059832608" sldId="342"/>
            <ac:picMk id="10" creationId="{23B8DD86-7CE6-3F4B-8452-5F5B68869E08}"/>
          </ac:picMkLst>
        </pc:picChg>
        <pc:picChg chg="del">
          <ac:chgData name="함 진아" userId="853515ff651aadf9" providerId="LiveId" clId="{A97D65F2-A70C-9C4F-8556-27F44C14196B}" dt="2020-08-14T14:57:42.510" v="11657" actId="478"/>
          <ac:picMkLst>
            <pc:docMk/>
            <pc:sldMk cId="4059832608" sldId="342"/>
            <ac:picMk id="11" creationId="{DF698DD8-8969-E245-80F2-9BCDCA527327}"/>
          </ac:picMkLst>
        </pc:picChg>
      </pc:sldChg>
      <pc:sldChg chg="addSp delSp modSp">
        <pc:chgData name="함 진아" userId="853515ff651aadf9" providerId="LiveId" clId="{A97D65F2-A70C-9C4F-8556-27F44C14196B}" dt="2020-08-15T12:01:40.341" v="11880" actId="1076"/>
        <pc:sldMkLst>
          <pc:docMk/>
          <pc:sldMk cId="942063895" sldId="343"/>
        </pc:sldMkLst>
        <pc:spChg chg="del">
          <ac:chgData name="함 진아" userId="853515ff651aadf9" providerId="LiveId" clId="{A97D65F2-A70C-9C4F-8556-27F44C14196B}" dt="2020-08-15T12:01:30.678" v="11871" actId="478"/>
          <ac:spMkLst>
            <pc:docMk/>
            <pc:sldMk cId="942063895" sldId="343"/>
            <ac:spMk id="12" creationId="{591DDDD0-C9FC-F54C-90DE-9115EBB12FCC}"/>
          </ac:spMkLst>
        </pc:spChg>
        <pc:picChg chg="add mod">
          <ac:chgData name="함 진아" userId="853515ff651aadf9" providerId="LiveId" clId="{A97D65F2-A70C-9C4F-8556-27F44C14196B}" dt="2020-08-15T12:01:40.341" v="11880" actId="1076"/>
          <ac:picMkLst>
            <pc:docMk/>
            <pc:sldMk cId="942063895" sldId="343"/>
            <ac:picMk id="3" creationId="{309122AA-0E89-0E41-BA87-7181818EF947}"/>
          </ac:picMkLst>
        </pc:picChg>
        <pc:picChg chg="mod">
          <ac:chgData name="함 진아" userId="853515ff651aadf9" providerId="LiveId" clId="{A97D65F2-A70C-9C4F-8556-27F44C14196B}" dt="2020-08-15T12:01:39.183" v="11879" actId="1076"/>
          <ac:picMkLst>
            <pc:docMk/>
            <pc:sldMk cId="942063895" sldId="343"/>
            <ac:picMk id="8" creationId="{88772BC8-9FDC-8D40-86B6-F36D66B059F0}"/>
          </ac:picMkLst>
        </pc:picChg>
      </pc:sldChg>
      <pc:sldChg chg="modSp">
        <pc:chgData name="함 진아" userId="853515ff651aadf9" providerId="LiveId" clId="{A97D65F2-A70C-9C4F-8556-27F44C14196B}" dt="2020-08-15T12:04:15.055" v="11893" actId="1076"/>
        <pc:sldMkLst>
          <pc:docMk/>
          <pc:sldMk cId="2356167459" sldId="352"/>
        </pc:sldMkLst>
        <pc:picChg chg="mod">
          <ac:chgData name="함 진아" userId="853515ff651aadf9" providerId="LiveId" clId="{A97D65F2-A70C-9C4F-8556-27F44C14196B}" dt="2020-08-15T12:04:15.055" v="11893" actId="1076"/>
          <ac:picMkLst>
            <pc:docMk/>
            <pc:sldMk cId="2356167459" sldId="352"/>
            <ac:picMk id="7" creationId="{EDA5B955-0B00-BA4F-9FAC-37019115F212}"/>
          </ac:picMkLst>
        </pc:picChg>
      </pc:sldChg>
    </pc:docChg>
  </pc:docChgLst>
  <pc:docChgLst>
    <pc:chgData name="함 진아" userId="853515ff651aadf9" providerId="LiveId" clId="{93FF5643-54AB-2E43-9353-389B3D97169D}"/>
    <pc:docChg chg="undo redo custSel addSld delSld modSld">
      <pc:chgData name="함 진아" userId="853515ff651aadf9" providerId="LiveId" clId="{93FF5643-54AB-2E43-9353-389B3D97169D}" dt="2020-08-15T09:24:52.818" v="2310" actId="1076"/>
      <pc:docMkLst>
        <pc:docMk/>
      </pc:docMkLst>
      <pc:sldChg chg="addSp delSp modSp mod">
        <pc:chgData name="함 진아" userId="853515ff651aadf9" providerId="LiveId" clId="{93FF5643-54AB-2E43-9353-389B3D97169D}" dt="2020-08-15T09:24:52.818" v="2310" actId="1076"/>
        <pc:sldMkLst>
          <pc:docMk/>
          <pc:sldMk cId="4234597141" sldId="282"/>
        </pc:sldMkLst>
        <pc:spChg chg="add del mod">
          <ac:chgData name="함 진아" userId="853515ff651aadf9" providerId="LiveId" clId="{93FF5643-54AB-2E43-9353-389B3D97169D}" dt="2020-08-15T09:24:31.690" v="2301" actId="478"/>
          <ac:spMkLst>
            <pc:docMk/>
            <pc:sldMk cId="4234597141" sldId="282"/>
            <ac:spMk id="3" creationId="{F1AE6772-E87A-AE49-A66D-708F9C5B2132}"/>
          </ac:spMkLst>
        </pc:spChg>
        <pc:spChg chg="mod">
          <ac:chgData name="함 진아" userId="853515ff651aadf9" providerId="LiveId" clId="{93FF5643-54AB-2E43-9353-389B3D97169D}" dt="2020-08-15T09:24:52.818" v="2310" actId="1076"/>
          <ac:spMkLst>
            <pc:docMk/>
            <pc:sldMk cId="4234597141" sldId="282"/>
            <ac:spMk id="7" creationId="{18BBFAE6-DF46-7444-9551-EBC0BBBD1CA3}"/>
          </ac:spMkLst>
        </pc:spChg>
        <pc:spChg chg="add del">
          <ac:chgData name="함 진아" userId="853515ff651aadf9" providerId="LiveId" clId="{93FF5643-54AB-2E43-9353-389B3D97169D}" dt="2020-08-15T09:24:34.634" v="2302" actId="478"/>
          <ac:spMkLst>
            <pc:docMk/>
            <pc:sldMk cId="4234597141" sldId="282"/>
            <ac:spMk id="8" creationId="{3638D1AD-9761-BF44-85F6-69668CC8C578}"/>
          </ac:spMkLst>
        </pc:spChg>
        <pc:spChg chg="add del mod">
          <ac:chgData name="함 진아" userId="853515ff651aadf9" providerId="LiveId" clId="{93FF5643-54AB-2E43-9353-389B3D97169D}" dt="2020-08-15T09:24:37.626" v="2304" actId="478"/>
          <ac:spMkLst>
            <pc:docMk/>
            <pc:sldMk cId="4234597141" sldId="282"/>
            <ac:spMk id="9" creationId="{01ACEC8F-362E-1846-823F-F16C4317D893}"/>
          </ac:spMkLst>
        </pc:spChg>
      </pc:sldChg>
      <pc:sldChg chg="addSp delSp modSp mod modClrScheme chgLayout">
        <pc:chgData name="함 진아" userId="853515ff651aadf9" providerId="LiveId" clId="{93FF5643-54AB-2E43-9353-389B3D97169D}" dt="2020-08-15T08:20:52.561" v="20" actId="1076"/>
        <pc:sldMkLst>
          <pc:docMk/>
          <pc:sldMk cId="974406324" sldId="283"/>
        </pc:sldMkLst>
        <pc:spChg chg="mod ord">
          <ac:chgData name="함 진아" userId="853515ff651aadf9" providerId="LiveId" clId="{93FF5643-54AB-2E43-9353-389B3D97169D}" dt="2020-08-15T08:20:34.924" v="15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8:20:45.919" v="19" actId="20577"/>
          <ac:spMkLst>
            <pc:docMk/>
            <pc:sldMk cId="974406324" sldId="283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8:20:28.197" v="13" actId="478"/>
          <ac:spMkLst>
            <pc:docMk/>
            <pc:sldMk cId="974406324" sldId="283"/>
            <ac:spMk id="6" creationId="{F3D6A206-4F79-DB4E-998E-8BE20BC3E387}"/>
          </ac:spMkLst>
        </pc:spChg>
        <pc:spChg chg="add del mod">
          <ac:chgData name="함 진아" userId="853515ff651aadf9" providerId="LiveId" clId="{93FF5643-54AB-2E43-9353-389B3D97169D}" dt="2020-08-15T08:20:34.924" v="15" actId="700"/>
          <ac:spMkLst>
            <pc:docMk/>
            <pc:sldMk cId="974406324" sldId="283"/>
            <ac:spMk id="11" creationId="{1374B547-2FAE-5948-8E20-9674B9448C50}"/>
          </ac:spMkLst>
        </pc:spChg>
        <pc:grpChg chg="del">
          <ac:chgData name="함 진아" userId="853515ff651aadf9" providerId="LiveId" clId="{93FF5643-54AB-2E43-9353-389B3D97169D}" dt="2020-08-15T08:20:31.992" v="14" actId="478"/>
          <ac:grpSpMkLst>
            <pc:docMk/>
            <pc:sldMk cId="974406324" sldId="283"/>
            <ac:grpSpMk id="10" creationId="{9A1D97C9-3782-464B-80B3-F4876DD41118}"/>
          </ac:grpSpMkLst>
        </pc:grpChg>
        <pc:picChg chg="mod">
          <ac:chgData name="함 진아" userId="853515ff651aadf9" providerId="LiveId" clId="{93FF5643-54AB-2E43-9353-389B3D97169D}" dt="2020-08-15T08:20:52.561" v="20" actId="1076"/>
          <ac:picMkLst>
            <pc:docMk/>
            <pc:sldMk cId="974406324" sldId="283"/>
            <ac:picMk id="4" creationId="{8B2629A3-36F1-934A-B3C8-69BD1D2AA46D}"/>
          </ac:picMkLst>
        </pc:picChg>
        <pc:picChg chg="del">
          <ac:chgData name="함 진아" userId="853515ff651aadf9" providerId="LiveId" clId="{93FF5643-54AB-2E43-9353-389B3D97169D}" dt="2020-08-15T08:20:31.992" v="14" actId="478"/>
          <ac:picMkLst>
            <pc:docMk/>
            <pc:sldMk cId="974406324" sldId="283"/>
            <ac:picMk id="8" creationId="{88772BC8-9FDC-8D40-86B6-F36D66B059F0}"/>
          </ac:picMkLst>
        </pc:picChg>
      </pc:sldChg>
      <pc:sldChg chg="addSp delSp modSp mod modClrScheme chgLayout">
        <pc:chgData name="함 진아" userId="853515ff651aadf9" providerId="LiveId" clId="{93FF5643-54AB-2E43-9353-389B3D97169D}" dt="2020-08-15T08:53:18.301" v="931" actId="1076"/>
        <pc:sldMkLst>
          <pc:docMk/>
          <pc:sldMk cId="4101114573" sldId="318"/>
        </pc:sldMkLst>
        <pc:spChg chg="mod ord">
          <ac:chgData name="함 진아" userId="853515ff651aadf9" providerId="LiveId" clId="{93FF5643-54AB-2E43-9353-389B3D97169D}" dt="2020-08-15T08:50:58.272" v="750" actId="700"/>
          <ac:spMkLst>
            <pc:docMk/>
            <pc:sldMk cId="4101114573" sldId="318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8:52:21.830" v="886" actId="20577"/>
          <ac:spMkLst>
            <pc:docMk/>
            <pc:sldMk cId="4101114573" sldId="318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8:48:34.443" v="677" actId="478"/>
          <ac:spMkLst>
            <pc:docMk/>
            <pc:sldMk cId="4101114573" sldId="318"/>
            <ac:spMk id="5" creationId="{C18EF500-FA36-9E4E-BBDC-EFD11784735A}"/>
          </ac:spMkLst>
        </pc:spChg>
        <pc:spChg chg="add del mod">
          <ac:chgData name="함 진아" userId="853515ff651aadf9" providerId="LiveId" clId="{93FF5643-54AB-2E43-9353-389B3D97169D}" dt="2020-08-15T08:48:37.283" v="678" actId="700"/>
          <ac:spMkLst>
            <pc:docMk/>
            <pc:sldMk cId="4101114573" sldId="318"/>
            <ac:spMk id="12" creationId="{D68B1300-3B06-314D-B9E8-744B1E319265}"/>
          </ac:spMkLst>
        </pc:spChg>
        <pc:spChg chg="add mod">
          <ac:chgData name="함 진아" userId="853515ff651aadf9" providerId="LiveId" clId="{93FF5643-54AB-2E43-9353-389B3D97169D}" dt="2020-08-15T08:53:18.301" v="931" actId="1076"/>
          <ac:spMkLst>
            <pc:docMk/>
            <pc:sldMk cId="4101114573" sldId="318"/>
            <ac:spMk id="13" creationId="{826AF979-3855-DC40-8556-578FAC9F98CA}"/>
          </ac:spMkLst>
        </pc:spChg>
        <pc:spChg chg="add mod ord">
          <ac:chgData name="함 진아" userId="853515ff651aadf9" providerId="LiveId" clId="{93FF5643-54AB-2E43-9353-389B3D97169D}" dt="2020-08-15T08:53:16.207" v="930" actId="20577"/>
          <ac:spMkLst>
            <pc:docMk/>
            <pc:sldMk cId="4101114573" sldId="318"/>
            <ac:spMk id="14" creationId="{82348029-AFB4-814A-B86D-9D4C638AF73C}"/>
          </ac:spMkLst>
        </pc:spChg>
        <pc:picChg chg="del mod modCrop">
          <ac:chgData name="함 진아" userId="853515ff651aadf9" providerId="LiveId" clId="{93FF5643-54AB-2E43-9353-389B3D97169D}" dt="2020-08-15T08:51:08.542" v="751" actId="478"/>
          <ac:picMkLst>
            <pc:docMk/>
            <pc:sldMk cId="4101114573" sldId="318"/>
            <ac:picMk id="4" creationId="{4605963C-18DA-E94C-9C28-401079C93E03}"/>
          </ac:picMkLst>
        </pc:picChg>
        <pc:picChg chg="del">
          <ac:chgData name="함 진아" userId="853515ff651aadf9" providerId="LiveId" clId="{93FF5643-54AB-2E43-9353-389B3D97169D}" dt="2020-08-15T08:48:32.124" v="676" actId="478"/>
          <ac:picMkLst>
            <pc:docMk/>
            <pc:sldMk cId="4101114573" sldId="318"/>
            <ac:picMk id="6" creationId="{42C721D0-4079-1542-A0E2-68B166387E0E}"/>
          </ac:picMkLst>
        </pc:picChg>
        <pc:picChg chg="del">
          <ac:chgData name="함 진아" userId="853515ff651aadf9" providerId="LiveId" clId="{93FF5643-54AB-2E43-9353-389B3D97169D}" dt="2020-08-15T08:48:32.124" v="676" actId="478"/>
          <ac:picMkLst>
            <pc:docMk/>
            <pc:sldMk cId="4101114573" sldId="318"/>
            <ac:picMk id="7" creationId="{ADAB5838-4093-9241-9D26-06C0F44C83B3}"/>
          </ac:picMkLst>
        </pc:picChg>
        <pc:picChg chg="del mod modCrop">
          <ac:chgData name="함 진아" userId="853515ff651aadf9" providerId="LiveId" clId="{93FF5643-54AB-2E43-9353-389B3D97169D}" dt="2020-08-15T08:51:08.542" v="751" actId="478"/>
          <ac:picMkLst>
            <pc:docMk/>
            <pc:sldMk cId="4101114573" sldId="318"/>
            <ac:picMk id="8" creationId="{082DC1F4-F532-0149-9363-26114C1E40F7}"/>
          </ac:picMkLst>
        </pc:picChg>
        <pc:picChg chg="del mod modCrop">
          <ac:chgData name="함 진아" userId="853515ff651aadf9" providerId="LiveId" clId="{93FF5643-54AB-2E43-9353-389B3D97169D}" dt="2020-08-15T08:51:08.542" v="751" actId="478"/>
          <ac:picMkLst>
            <pc:docMk/>
            <pc:sldMk cId="4101114573" sldId="318"/>
            <ac:picMk id="9" creationId="{06F9EC9E-AF1F-1B4C-B585-1EF8030FE278}"/>
          </ac:picMkLst>
        </pc:picChg>
        <pc:picChg chg="del">
          <ac:chgData name="함 진아" userId="853515ff651aadf9" providerId="LiveId" clId="{93FF5643-54AB-2E43-9353-389B3D97169D}" dt="2020-08-15T08:48:32.124" v="676" actId="478"/>
          <ac:picMkLst>
            <pc:docMk/>
            <pc:sldMk cId="4101114573" sldId="318"/>
            <ac:picMk id="11" creationId="{DD7C5F74-A7AA-0049-8230-C3C5B45944E7}"/>
          </ac:picMkLst>
        </pc:picChg>
        <pc:picChg chg="add mod">
          <ac:chgData name="함 진아" userId="853515ff651aadf9" providerId="LiveId" clId="{93FF5643-54AB-2E43-9353-389B3D97169D}" dt="2020-08-15T08:53:01.979" v="896" actId="1036"/>
          <ac:picMkLst>
            <pc:docMk/>
            <pc:sldMk cId="4101114573" sldId="318"/>
            <ac:picMk id="15" creationId="{048B9BEF-0F65-9C40-9616-016CB13E7C63}"/>
          </ac:picMkLst>
        </pc:picChg>
        <pc:picChg chg="add mod modCrop">
          <ac:chgData name="함 진아" userId="853515ff651aadf9" providerId="LiveId" clId="{93FF5643-54AB-2E43-9353-389B3D97169D}" dt="2020-08-15T08:52:56.363" v="893" actId="1076"/>
          <ac:picMkLst>
            <pc:docMk/>
            <pc:sldMk cId="4101114573" sldId="318"/>
            <ac:picMk id="16" creationId="{09A0F6E6-7484-D042-8210-E0E8A71B9D64}"/>
          </ac:picMkLst>
        </pc:picChg>
        <pc:picChg chg="add mod modCrop">
          <ac:chgData name="함 진아" userId="853515ff651aadf9" providerId="LiveId" clId="{93FF5643-54AB-2E43-9353-389B3D97169D}" dt="2020-08-15T08:52:53.968" v="892" actId="1076"/>
          <ac:picMkLst>
            <pc:docMk/>
            <pc:sldMk cId="4101114573" sldId="318"/>
            <ac:picMk id="17" creationId="{76C9AE86-7BB6-7342-ACA7-4B1E22DD422C}"/>
          </ac:picMkLst>
        </pc:picChg>
      </pc:sldChg>
      <pc:sldChg chg="delSp modSp mod">
        <pc:chgData name="함 진아" userId="853515ff651aadf9" providerId="LiveId" clId="{93FF5643-54AB-2E43-9353-389B3D97169D}" dt="2020-08-15T09:18:03.042" v="1957" actId="20577"/>
        <pc:sldMkLst>
          <pc:docMk/>
          <pc:sldMk cId="2096087345" sldId="320"/>
        </pc:sldMkLst>
        <pc:spChg chg="mod">
          <ac:chgData name="함 진아" userId="853515ff651aadf9" providerId="LiveId" clId="{93FF5643-54AB-2E43-9353-389B3D97169D}" dt="2020-08-15T09:17:26.874" v="1858" actId="20577"/>
          <ac:spMkLst>
            <pc:docMk/>
            <pc:sldMk cId="2096087345" sldId="320"/>
            <ac:spMk id="3" creationId="{2B979466-8226-B846-B32B-4B39A6E81EC9}"/>
          </ac:spMkLst>
        </pc:spChg>
        <pc:spChg chg="mod">
          <ac:chgData name="함 진아" userId="853515ff651aadf9" providerId="LiveId" clId="{93FF5643-54AB-2E43-9353-389B3D97169D}" dt="2020-08-15T09:18:03.042" v="1957" actId="20577"/>
          <ac:spMkLst>
            <pc:docMk/>
            <pc:sldMk cId="2096087345" sldId="320"/>
            <ac:spMk id="6" creationId="{3B7E65A4-3F03-3D47-B0FB-24FE05403A9C}"/>
          </ac:spMkLst>
        </pc:spChg>
        <pc:picChg chg="mod">
          <ac:chgData name="함 진아" userId="853515ff651aadf9" providerId="LiveId" clId="{93FF5643-54AB-2E43-9353-389B3D97169D}" dt="2020-08-15T09:17:35.987" v="1860" actId="1076"/>
          <ac:picMkLst>
            <pc:docMk/>
            <pc:sldMk cId="2096087345" sldId="320"/>
            <ac:picMk id="4" creationId="{6A387B2D-9FFB-9C4D-B58C-C410FD6899E3}"/>
          </ac:picMkLst>
        </pc:picChg>
        <pc:picChg chg="mod">
          <ac:chgData name="함 진아" userId="853515ff651aadf9" providerId="LiveId" clId="{93FF5643-54AB-2E43-9353-389B3D97169D}" dt="2020-08-15T09:17:39.163" v="1861" actId="1076"/>
          <ac:picMkLst>
            <pc:docMk/>
            <pc:sldMk cId="2096087345" sldId="320"/>
            <ac:picMk id="5" creationId="{C9A556BE-CD9C-0548-A86A-24ACA1242D19}"/>
          </ac:picMkLst>
        </pc:picChg>
        <pc:picChg chg="del">
          <ac:chgData name="함 진아" userId="853515ff651aadf9" providerId="LiveId" clId="{93FF5643-54AB-2E43-9353-389B3D97169D}" dt="2020-08-15T09:15:41.397" v="1548" actId="478"/>
          <ac:picMkLst>
            <pc:docMk/>
            <pc:sldMk cId="2096087345" sldId="320"/>
            <ac:picMk id="7" creationId="{EDA5B955-0B00-BA4F-9FAC-37019115F212}"/>
          </ac:picMkLst>
        </pc:picChg>
      </pc:sldChg>
      <pc:sldChg chg="addSp delSp modSp del mod modClrScheme chgLayout">
        <pc:chgData name="함 진아" userId="853515ff651aadf9" providerId="LiveId" clId="{93FF5643-54AB-2E43-9353-389B3D97169D}" dt="2020-08-15T09:24:23.063" v="2283" actId="2696"/>
        <pc:sldMkLst>
          <pc:docMk/>
          <pc:sldMk cId="4026956266" sldId="330"/>
        </pc:sldMkLst>
        <pc:spChg chg="mod ord">
          <ac:chgData name="함 진아" userId="853515ff651aadf9" providerId="LiveId" clId="{93FF5643-54AB-2E43-9353-389B3D97169D}" dt="2020-08-15T08:21:30.300" v="25" actId="700"/>
          <ac:spMkLst>
            <pc:docMk/>
            <pc:sldMk cId="4026956266" sldId="330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8:21:30.300" v="25" actId="700"/>
          <ac:spMkLst>
            <pc:docMk/>
            <pc:sldMk cId="4026956266" sldId="330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8:21:24.196" v="23" actId="478"/>
          <ac:spMkLst>
            <pc:docMk/>
            <pc:sldMk cId="4026956266" sldId="330"/>
            <ac:spMk id="6" creationId="{037739E0-C840-6447-8B8F-83000A0A05F6}"/>
          </ac:spMkLst>
        </pc:spChg>
        <pc:spChg chg="add del mod">
          <ac:chgData name="함 진아" userId="853515ff651aadf9" providerId="LiveId" clId="{93FF5643-54AB-2E43-9353-389B3D97169D}" dt="2020-08-15T08:21:30.300" v="25" actId="700"/>
          <ac:spMkLst>
            <pc:docMk/>
            <pc:sldMk cId="4026956266" sldId="330"/>
            <ac:spMk id="9" creationId="{5046BAB5-92FB-1147-BFCE-1180DB204264}"/>
          </ac:spMkLst>
        </pc:spChg>
        <pc:grpChg chg="del">
          <ac:chgData name="함 진아" userId="853515ff651aadf9" providerId="LiveId" clId="{93FF5643-54AB-2E43-9353-389B3D97169D}" dt="2020-08-15T08:21:27.152" v="24" actId="478"/>
          <ac:grpSpMkLst>
            <pc:docMk/>
            <pc:sldMk cId="4026956266" sldId="330"/>
            <ac:grpSpMk id="8" creationId="{3B16E3A0-9727-F940-90AD-E7905EE3F97E}"/>
          </ac:grpSpMkLst>
        </pc:grpChg>
        <pc:picChg chg="mod">
          <ac:chgData name="함 진아" userId="853515ff651aadf9" providerId="LiveId" clId="{93FF5643-54AB-2E43-9353-389B3D97169D}" dt="2020-08-15T08:21:47.558" v="28" actId="1076"/>
          <ac:picMkLst>
            <pc:docMk/>
            <pc:sldMk cId="4026956266" sldId="330"/>
            <ac:picMk id="5" creationId="{557D4A3D-FBBF-694A-A00A-24F5C6594B40}"/>
          </ac:picMkLst>
        </pc:picChg>
        <pc:picChg chg="del">
          <ac:chgData name="함 진아" userId="853515ff651aadf9" providerId="LiveId" clId="{93FF5643-54AB-2E43-9353-389B3D97169D}" dt="2020-08-15T08:21:27.152" v="24" actId="478"/>
          <ac:picMkLst>
            <pc:docMk/>
            <pc:sldMk cId="4026956266" sldId="330"/>
            <ac:picMk id="10" creationId="{126A6492-7D31-B44E-A3D6-99624127DB06}"/>
          </ac:picMkLst>
        </pc:picChg>
        <pc:picChg chg="del">
          <ac:chgData name="함 진아" userId="853515ff651aadf9" providerId="LiveId" clId="{93FF5643-54AB-2E43-9353-389B3D97169D}" dt="2020-08-15T08:21:27.152" v="24" actId="478"/>
          <ac:picMkLst>
            <pc:docMk/>
            <pc:sldMk cId="4026956266" sldId="330"/>
            <ac:picMk id="17" creationId="{B8ABA032-035F-E14E-9682-80385934F279}"/>
          </ac:picMkLst>
        </pc:picChg>
        <pc:picChg chg="del">
          <ac:chgData name="함 진아" userId="853515ff651aadf9" providerId="LiveId" clId="{93FF5643-54AB-2E43-9353-389B3D97169D}" dt="2020-08-15T08:21:27.152" v="24" actId="478"/>
          <ac:picMkLst>
            <pc:docMk/>
            <pc:sldMk cId="4026956266" sldId="330"/>
            <ac:picMk id="19" creationId="{5D5985D0-4873-AE4C-BCB3-762B87F6E260}"/>
          </ac:picMkLst>
        </pc:picChg>
      </pc:sldChg>
      <pc:sldChg chg="del">
        <pc:chgData name="함 진아" userId="853515ff651aadf9" providerId="LiveId" clId="{93FF5643-54AB-2E43-9353-389B3D97169D}" dt="2020-08-15T09:24:23.074" v="2285" actId="2696"/>
        <pc:sldMkLst>
          <pc:docMk/>
          <pc:sldMk cId="2531627371" sldId="331"/>
        </pc:sldMkLst>
      </pc:sldChg>
      <pc:sldChg chg="del">
        <pc:chgData name="함 진아" userId="853515ff651aadf9" providerId="LiveId" clId="{93FF5643-54AB-2E43-9353-389B3D97169D}" dt="2020-08-15T09:24:23.079" v="2286" actId="2696"/>
        <pc:sldMkLst>
          <pc:docMk/>
          <pc:sldMk cId="4003958969" sldId="332"/>
        </pc:sldMkLst>
      </pc:sldChg>
      <pc:sldChg chg="addSp delSp modSp del mod modClrScheme chgLayout">
        <pc:chgData name="함 진아" userId="853515ff651aadf9" providerId="LiveId" clId="{93FF5643-54AB-2E43-9353-389B3D97169D}" dt="2020-08-15T09:24:23.084" v="2287" actId="2696"/>
        <pc:sldMkLst>
          <pc:docMk/>
          <pc:sldMk cId="1696479981" sldId="333"/>
        </pc:sldMkLst>
        <pc:spChg chg="mod ord">
          <ac:chgData name="함 진아" userId="853515ff651aadf9" providerId="LiveId" clId="{93FF5643-54AB-2E43-9353-389B3D97169D}" dt="2020-08-15T08:26:24.358" v="79" actId="700"/>
          <ac:spMkLst>
            <pc:docMk/>
            <pc:sldMk cId="1696479981" sldId="333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8:27:05.444" v="93" actId="20577"/>
          <ac:spMkLst>
            <pc:docMk/>
            <pc:sldMk cId="1696479981" sldId="333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8:26:20.632" v="78" actId="478"/>
          <ac:spMkLst>
            <pc:docMk/>
            <pc:sldMk cId="1696479981" sldId="333"/>
            <ac:spMk id="6" creationId="{037739E0-C840-6447-8B8F-83000A0A05F6}"/>
          </ac:spMkLst>
        </pc:spChg>
        <pc:spChg chg="add del mod">
          <ac:chgData name="함 진아" userId="853515ff651aadf9" providerId="LiveId" clId="{93FF5643-54AB-2E43-9353-389B3D97169D}" dt="2020-08-15T08:26:24.358" v="79" actId="700"/>
          <ac:spMkLst>
            <pc:docMk/>
            <pc:sldMk cId="1696479981" sldId="333"/>
            <ac:spMk id="9" creationId="{C327F811-F1AC-CA43-BEE6-BE8FC1C7F313}"/>
          </ac:spMkLst>
        </pc:spChg>
        <pc:picChg chg="mod">
          <ac:chgData name="함 진아" userId="853515ff651aadf9" providerId="LiveId" clId="{93FF5643-54AB-2E43-9353-389B3D97169D}" dt="2020-08-15T08:28:51.351" v="115" actId="1036"/>
          <ac:picMkLst>
            <pc:docMk/>
            <pc:sldMk cId="1696479981" sldId="333"/>
            <ac:picMk id="4" creationId="{62E0222C-2BF6-E64B-BA1A-95EF278F6F54}"/>
          </ac:picMkLst>
        </pc:picChg>
        <pc:picChg chg="mod modCrop">
          <ac:chgData name="함 진아" userId="853515ff651aadf9" providerId="LiveId" clId="{93FF5643-54AB-2E43-9353-389B3D97169D}" dt="2020-08-15T08:28:23.192" v="109" actId="1076"/>
          <ac:picMkLst>
            <pc:docMk/>
            <pc:sldMk cId="1696479981" sldId="333"/>
            <ac:picMk id="5" creationId="{5C4DCDA1-4514-7442-9D2A-F656ED3F01AD}"/>
          </ac:picMkLst>
        </pc:picChg>
        <pc:picChg chg="del">
          <ac:chgData name="함 진아" userId="853515ff651aadf9" providerId="LiveId" clId="{93FF5643-54AB-2E43-9353-389B3D97169D}" dt="2020-08-15T08:26:18.481" v="77" actId="478"/>
          <ac:picMkLst>
            <pc:docMk/>
            <pc:sldMk cId="1696479981" sldId="333"/>
            <ac:picMk id="8" creationId="{AA1AB550-2BE0-D44E-A918-3EA1803C92CA}"/>
          </ac:picMkLst>
        </pc:picChg>
        <pc:picChg chg="del">
          <ac:chgData name="함 진아" userId="853515ff651aadf9" providerId="LiveId" clId="{93FF5643-54AB-2E43-9353-389B3D97169D}" dt="2020-08-15T08:26:18.481" v="77" actId="478"/>
          <ac:picMkLst>
            <pc:docMk/>
            <pc:sldMk cId="1696479981" sldId="333"/>
            <ac:picMk id="11" creationId="{A9D5A8BC-3FCB-DA46-AE7A-D7E8BF22737A}"/>
          </ac:picMkLst>
        </pc:picChg>
      </pc:sldChg>
      <pc:sldChg chg="addSp delSp modSp del">
        <pc:chgData name="함 진아" userId="853515ff651aadf9" providerId="LiveId" clId="{93FF5643-54AB-2E43-9353-389B3D97169D}" dt="2020-08-15T09:24:23.094" v="2289" actId="2696"/>
        <pc:sldMkLst>
          <pc:docMk/>
          <pc:sldMk cId="1232694712" sldId="334"/>
        </pc:sldMkLst>
        <pc:picChg chg="add del mod">
          <ac:chgData name="함 진아" userId="853515ff651aadf9" providerId="LiveId" clId="{93FF5643-54AB-2E43-9353-389B3D97169D}" dt="2020-08-15T08:31:45.010" v="266"/>
          <ac:picMkLst>
            <pc:docMk/>
            <pc:sldMk cId="1232694712" sldId="334"/>
            <ac:picMk id="7" creationId="{BDE74AE3-CEC1-4040-86E5-201E466A06D8}"/>
          </ac:picMkLst>
        </pc:picChg>
      </pc:sldChg>
      <pc:sldChg chg="del">
        <pc:chgData name="함 진아" userId="853515ff651aadf9" providerId="LiveId" clId="{93FF5643-54AB-2E43-9353-389B3D97169D}" dt="2020-08-15T08:41:26.310" v="621" actId="2696"/>
        <pc:sldMkLst>
          <pc:docMk/>
          <pc:sldMk cId="1200224850" sldId="335"/>
        </pc:sldMkLst>
      </pc:sldChg>
      <pc:sldChg chg="del">
        <pc:chgData name="함 진아" userId="853515ff651aadf9" providerId="LiveId" clId="{93FF5643-54AB-2E43-9353-389B3D97169D}" dt="2020-08-15T09:24:23.106" v="2292" actId="2696"/>
        <pc:sldMkLst>
          <pc:docMk/>
          <pc:sldMk cId="4046909923" sldId="336"/>
        </pc:sldMkLst>
      </pc:sldChg>
      <pc:sldChg chg="del">
        <pc:chgData name="함 진아" userId="853515ff651aadf9" providerId="LiveId" clId="{93FF5643-54AB-2E43-9353-389B3D97169D}" dt="2020-08-15T09:24:23.110" v="2293" actId="2696"/>
        <pc:sldMkLst>
          <pc:docMk/>
          <pc:sldMk cId="2578748782" sldId="337"/>
        </pc:sldMkLst>
      </pc:sldChg>
      <pc:sldChg chg="del">
        <pc:chgData name="함 진아" userId="853515ff651aadf9" providerId="LiveId" clId="{93FF5643-54AB-2E43-9353-389B3D97169D}" dt="2020-08-15T09:24:23.114" v="2294" actId="2696"/>
        <pc:sldMkLst>
          <pc:docMk/>
          <pc:sldMk cId="2655069337" sldId="338"/>
        </pc:sldMkLst>
      </pc:sldChg>
      <pc:sldChg chg="del">
        <pc:chgData name="함 진아" userId="853515ff651aadf9" providerId="LiveId" clId="{93FF5643-54AB-2E43-9353-389B3D97169D}" dt="2020-08-15T09:24:23.121" v="2296" actId="2696"/>
        <pc:sldMkLst>
          <pc:docMk/>
          <pc:sldMk cId="3034252731" sldId="339"/>
        </pc:sldMkLst>
      </pc:sldChg>
      <pc:sldChg chg="addSp delSp modSp del mod modClrScheme chgLayout">
        <pc:chgData name="함 진아" userId="853515ff651aadf9" providerId="LiveId" clId="{93FF5643-54AB-2E43-9353-389B3D97169D}" dt="2020-08-15T09:24:23.124" v="2297" actId="2696"/>
        <pc:sldMkLst>
          <pc:docMk/>
          <pc:sldMk cId="289326201" sldId="340"/>
        </pc:sldMkLst>
        <pc:spChg chg="mod ord">
          <ac:chgData name="함 진아" userId="853515ff651aadf9" providerId="LiveId" clId="{93FF5643-54AB-2E43-9353-389B3D97169D}" dt="2020-08-15T09:06:22.504" v="1449" actId="700"/>
          <ac:spMkLst>
            <pc:docMk/>
            <pc:sldMk cId="289326201" sldId="340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9:06:37.418" v="1462" actId="20577"/>
          <ac:spMkLst>
            <pc:docMk/>
            <pc:sldMk cId="289326201" sldId="340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9:05:40.785" v="1439" actId="478"/>
          <ac:spMkLst>
            <pc:docMk/>
            <pc:sldMk cId="289326201" sldId="340"/>
            <ac:spMk id="6" creationId="{037739E0-C840-6447-8B8F-83000A0A05F6}"/>
          </ac:spMkLst>
        </pc:spChg>
        <pc:spChg chg="add del mod">
          <ac:chgData name="함 진아" userId="853515ff651aadf9" providerId="LiveId" clId="{93FF5643-54AB-2E43-9353-389B3D97169D}" dt="2020-08-15T09:06:42.374" v="1465" actId="1076"/>
          <ac:spMkLst>
            <pc:docMk/>
            <pc:sldMk cId="289326201" sldId="340"/>
            <ac:spMk id="9" creationId="{7B7261CC-97DB-E44F-AA0E-B14810A8CB6A}"/>
          </ac:spMkLst>
        </pc:spChg>
        <pc:spChg chg="add mod">
          <ac:chgData name="함 진아" userId="853515ff651aadf9" providerId="LiveId" clId="{93FF5643-54AB-2E43-9353-389B3D97169D}" dt="2020-08-15T09:06:40.255" v="1463" actId="1076"/>
          <ac:spMkLst>
            <pc:docMk/>
            <pc:sldMk cId="289326201" sldId="340"/>
            <ac:spMk id="10" creationId="{ADA61A04-F7F8-D14A-BE2E-4B90B0FC8F39}"/>
          </ac:spMkLst>
        </pc:spChg>
        <pc:grpChg chg="mod">
          <ac:chgData name="함 진아" userId="853515ff651aadf9" providerId="LiveId" clId="{93FF5643-54AB-2E43-9353-389B3D97169D}" dt="2020-08-15T09:06:55.106" v="1468" actId="1076"/>
          <ac:grpSpMkLst>
            <pc:docMk/>
            <pc:sldMk cId="289326201" sldId="340"/>
            <ac:grpSpMk id="11" creationId="{D579A1EB-E954-F44B-8C56-B7C0F80B227A}"/>
          </ac:grpSpMkLst>
        </pc:grpChg>
        <pc:picChg chg="del">
          <ac:chgData name="함 진아" userId="853515ff651aadf9" providerId="LiveId" clId="{93FF5643-54AB-2E43-9353-389B3D97169D}" dt="2020-08-15T09:05:38.673" v="1438" actId="478"/>
          <ac:picMkLst>
            <pc:docMk/>
            <pc:sldMk cId="289326201" sldId="340"/>
            <ac:picMk id="4" creationId="{BB69414A-84D0-D04B-9678-977C2103325F}"/>
          </ac:picMkLst>
        </pc:picChg>
        <pc:picChg chg="del">
          <ac:chgData name="함 진아" userId="853515ff651aadf9" providerId="LiveId" clId="{93FF5643-54AB-2E43-9353-389B3D97169D}" dt="2020-08-15T09:05:38.673" v="1438" actId="478"/>
          <ac:picMkLst>
            <pc:docMk/>
            <pc:sldMk cId="289326201" sldId="340"/>
            <ac:picMk id="13" creationId="{0C9D3886-6153-BF48-BC18-3B4935F521C4}"/>
          </ac:picMkLst>
        </pc:picChg>
      </pc:sldChg>
      <pc:sldChg chg="del">
        <pc:chgData name="함 진아" userId="853515ff651aadf9" providerId="LiveId" clId="{93FF5643-54AB-2E43-9353-389B3D97169D}" dt="2020-08-15T09:24:23.138" v="2299" actId="2696"/>
        <pc:sldMkLst>
          <pc:docMk/>
          <pc:sldMk cId="3070525331" sldId="341"/>
        </pc:sldMkLst>
      </pc:sldChg>
      <pc:sldChg chg="del">
        <pc:chgData name="함 진아" userId="853515ff651aadf9" providerId="LiveId" clId="{93FF5643-54AB-2E43-9353-389B3D97169D}" dt="2020-08-15T09:24:23.117" v="2295" actId="2696"/>
        <pc:sldMkLst>
          <pc:docMk/>
          <pc:sldMk cId="4059832608" sldId="342"/>
        </pc:sldMkLst>
      </pc:sldChg>
      <pc:sldChg chg="addSp delSp modSp add mod modClrScheme chgLayout">
        <pc:chgData name="함 진아" userId="853515ff651aadf9" providerId="LiveId" clId="{93FF5643-54AB-2E43-9353-389B3D97169D}" dt="2020-08-15T08:46:50.305" v="667" actId="1076"/>
        <pc:sldMkLst>
          <pc:docMk/>
          <pc:sldMk cId="942063895" sldId="343"/>
        </pc:sldMkLst>
        <pc:spChg chg="mod ord">
          <ac:chgData name="함 진아" userId="853515ff651aadf9" providerId="LiveId" clId="{93FF5643-54AB-2E43-9353-389B3D97169D}" dt="2020-08-15T08:19:49.469" v="4" actId="700"/>
          <ac:spMkLst>
            <pc:docMk/>
            <pc:sldMk cId="942063895" sldId="343"/>
            <ac:spMk id="2" creationId="{25B318A0-7C21-1B48-82D5-D648A0AB5881}"/>
          </ac:spMkLst>
        </pc:spChg>
        <pc:spChg chg="del">
          <ac:chgData name="함 진아" userId="853515ff651aadf9" providerId="LiveId" clId="{93FF5643-54AB-2E43-9353-389B3D97169D}" dt="2020-08-15T08:19:41.141" v="1" actId="478"/>
          <ac:spMkLst>
            <pc:docMk/>
            <pc:sldMk cId="942063895" sldId="343"/>
            <ac:spMk id="3" creationId="{2B979466-8226-B846-B32B-4B39A6E81EC9}"/>
          </ac:spMkLst>
        </pc:spChg>
        <pc:spChg chg="mod ord">
          <ac:chgData name="함 진아" userId="853515ff651aadf9" providerId="LiveId" clId="{93FF5643-54AB-2E43-9353-389B3D97169D}" dt="2020-08-15T08:44:38.370" v="628" actId="20577"/>
          <ac:spMkLst>
            <pc:docMk/>
            <pc:sldMk cId="942063895" sldId="343"/>
            <ac:spMk id="6" creationId="{F3D6A206-4F79-DB4E-998E-8BE20BC3E387}"/>
          </ac:spMkLst>
        </pc:spChg>
        <pc:spChg chg="add del mod ord">
          <ac:chgData name="함 진아" userId="853515ff651aadf9" providerId="LiveId" clId="{93FF5643-54AB-2E43-9353-389B3D97169D}" dt="2020-08-15T08:19:49.469" v="4" actId="700"/>
          <ac:spMkLst>
            <pc:docMk/>
            <pc:sldMk cId="942063895" sldId="343"/>
            <ac:spMk id="11" creationId="{788CA1B8-D9E1-5F4B-92AC-B1BB600A2F95}"/>
          </ac:spMkLst>
        </pc:spChg>
        <pc:spChg chg="add mod">
          <ac:chgData name="함 진아" userId="853515ff651aadf9" providerId="LiveId" clId="{93FF5643-54AB-2E43-9353-389B3D97169D}" dt="2020-08-15T08:46:50.305" v="667" actId="1076"/>
          <ac:spMkLst>
            <pc:docMk/>
            <pc:sldMk cId="942063895" sldId="343"/>
            <ac:spMk id="12" creationId="{591DDDD0-C9FC-F54C-90DE-9115EBB12FCC}"/>
          </ac:spMkLst>
        </pc:spChg>
        <pc:grpChg chg="mod">
          <ac:chgData name="함 진아" userId="853515ff651aadf9" providerId="LiveId" clId="{93FF5643-54AB-2E43-9353-389B3D97169D}" dt="2020-08-15T08:45:57.450" v="642" actId="1035"/>
          <ac:grpSpMkLst>
            <pc:docMk/>
            <pc:sldMk cId="942063895" sldId="343"/>
            <ac:grpSpMk id="10" creationId="{9A1D97C9-3782-464B-80B3-F4876DD41118}"/>
          </ac:grpSpMkLst>
        </pc:grpChg>
        <pc:picChg chg="del">
          <ac:chgData name="함 진아" userId="853515ff651aadf9" providerId="LiveId" clId="{93FF5643-54AB-2E43-9353-389B3D97169D}" dt="2020-08-15T08:19:46.216" v="3" actId="478"/>
          <ac:picMkLst>
            <pc:docMk/>
            <pc:sldMk cId="942063895" sldId="343"/>
            <ac:picMk id="4" creationId="{8B2629A3-36F1-934A-B3C8-69BD1D2AA46D}"/>
          </ac:picMkLst>
        </pc:picChg>
        <pc:picChg chg="mod">
          <ac:chgData name="함 진아" userId="853515ff651aadf9" providerId="LiveId" clId="{93FF5643-54AB-2E43-9353-389B3D97169D}" dt="2020-08-15T08:46:31.268" v="643" actId="1076"/>
          <ac:picMkLst>
            <pc:docMk/>
            <pc:sldMk cId="942063895" sldId="343"/>
            <ac:picMk id="8" creationId="{88772BC8-9FDC-8D40-86B6-F36D66B059F0}"/>
          </ac:picMkLst>
        </pc:picChg>
      </pc:sldChg>
      <pc:sldChg chg="addSp delSp modSp add del mod modClrScheme chgLayout">
        <pc:chgData name="함 진아" userId="853515ff651aadf9" providerId="LiveId" clId="{93FF5643-54AB-2E43-9353-389B3D97169D}" dt="2020-08-15T09:24:23.068" v="2284" actId="2696"/>
        <pc:sldMkLst>
          <pc:docMk/>
          <pc:sldMk cId="2086643422" sldId="344"/>
        </pc:sldMkLst>
        <pc:spChg chg="mod ord">
          <ac:chgData name="함 진아" userId="853515ff651aadf9" providerId="LiveId" clId="{93FF5643-54AB-2E43-9353-389B3D97169D}" dt="2020-08-15T08:21:58.109" v="31" actId="700"/>
          <ac:spMkLst>
            <pc:docMk/>
            <pc:sldMk cId="2086643422" sldId="344"/>
            <ac:spMk id="2" creationId="{25B318A0-7C21-1B48-82D5-D648A0AB5881}"/>
          </ac:spMkLst>
        </pc:spChg>
        <pc:spChg chg="del">
          <ac:chgData name="함 진아" userId="853515ff651aadf9" providerId="LiveId" clId="{93FF5643-54AB-2E43-9353-389B3D97169D}" dt="2020-08-15T08:21:52.498" v="29" actId="478"/>
          <ac:spMkLst>
            <pc:docMk/>
            <pc:sldMk cId="2086643422" sldId="344"/>
            <ac:spMk id="3" creationId="{2B979466-8226-B846-B32B-4B39A6E81EC9}"/>
          </ac:spMkLst>
        </pc:spChg>
        <pc:spChg chg="mod ord">
          <ac:chgData name="함 진아" userId="853515ff651aadf9" providerId="LiveId" clId="{93FF5643-54AB-2E43-9353-389B3D97169D}" dt="2020-08-15T08:23:59.666" v="67" actId="20577"/>
          <ac:spMkLst>
            <pc:docMk/>
            <pc:sldMk cId="2086643422" sldId="344"/>
            <ac:spMk id="6" creationId="{037739E0-C840-6447-8B8F-83000A0A05F6}"/>
          </ac:spMkLst>
        </pc:spChg>
        <pc:spChg chg="add del mod ord">
          <ac:chgData name="함 진아" userId="853515ff651aadf9" providerId="LiveId" clId="{93FF5643-54AB-2E43-9353-389B3D97169D}" dt="2020-08-15T08:21:58.109" v="31" actId="700"/>
          <ac:spMkLst>
            <pc:docMk/>
            <pc:sldMk cId="2086643422" sldId="344"/>
            <ac:spMk id="9" creationId="{D98243FD-5D5D-4946-A50E-88D72CDC8F22}"/>
          </ac:spMkLst>
        </pc:spChg>
        <pc:grpChg chg="mod">
          <ac:chgData name="함 진아" userId="853515ff651aadf9" providerId="LiveId" clId="{93FF5643-54AB-2E43-9353-389B3D97169D}" dt="2020-08-15T08:24:29.107" v="73" actId="1076"/>
          <ac:grpSpMkLst>
            <pc:docMk/>
            <pc:sldMk cId="2086643422" sldId="344"/>
            <ac:grpSpMk id="8" creationId="{3B16E3A0-9727-F940-90AD-E7905EE3F97E}"/>
          </ac:grpSpMkLst>
        </pc:grpChg>
        <pc:picChg chg="del">
          <ac:chgData name="함 진아" userId="853515ff651aadf9" providerId="LiveId" clId="{93FF5643-54AB-2E43-9353-389B3D97169D}" dt="2020-08-15T08:21:55.372" v="30" actId="478"/>
          <ac:picMkLst>
            <pc:docMk/>
            <pc:sldMk cId="2086643422" sldId="344"/>
            <ac:picMk id="5" creationId="{557D4A3D-FBBF-694A-A00A-24F5C6594B40}"/>
          </ac:picMkLst>
        </pc:picChg>
        <pc:picChg chg="mod">
          <ac:chgData name="함 진아" userId="853515ff651aadf9" providerId="LiveId" clId="{93FF5643-54AB-2E43-9353-389B3D97169D}" dt="2020-08-15T08:24:07.004" v="68" actId="1076"/>
          <ac:picMkLst>
            <pc:docMk/>
            <pc:sldMk cId="2086643422" sldId="344"/>
            <ac:picMk id="10" creationId="{126A6492-7D31-B44E-A3D6-99624127DB06}"/>
          </ac:picMkLst>
        </pc:picChg>
        <pc:picChg chg="mod">
          <ac:chgData name="함 진아" userId="853515ff651aadf9" providerId="LiveId" clId="{93FF5643-54AB-2E43-9353-389B3D97169D}" dt="2020-08-15T08:24:07.004" v="68" actId="1076"/>
          <ac:picMkLst>
            <pc:docMk/>
            <pc:sldMk cId="2086643422" sldId="344"/>
            <ac:picMk id="17" creationId="{B8ABA032-035F-E14E-9682-80385934F279}"/>
          </ac:picMkLst>
        </pc:picChg>
        <pc:picChg chg="mod">
          <ac:chgData name="함 진아" userId="853515ff651aadf9" providerId="LiveId" clId="{93FF5643-54AB-2E43-9353-389B3D97169D}" dt="2020-08-15T08:24:07.004" v="68" actId="1076"/>
          <ac:picMkLst>
            <pc:docMk/>
            <pc:sldMk cId="2086643422" sldId="344"/>
            <ac:picMk id="19" creationId="{5D5985D0-4873-AE4C-BCB3-762B87F6E260}"/>
          </ac:picMkLst>
        </pc:picChg>
      </pc:sldChg>
      <pc:sldChg chg="add del">
        <pc:chgData name="함 진아" userId="853515ff651aadf9" providerId="LiveId" clId="{93FF5643-54AB-2E43-9353-389B3D97169D}" dt="2020-08-15T08:24:33.900" v="74" actId="2696"/>
        <pc:sldMkLst>
          <pc:docMk/>
          <pc:sldMk cId="694277772" sldId="345"/>
        </pc:sldMkLst>
      </pc:sldChg>
      <pc:sldChg chg="add del">
        <pc:chgData name="함 진아" userId="853515ff651aadf9" providerId="LiveId" clId="{93FF5643-54AB-2E43-9353-389B3D97169D}" dt="2020-08-15T08:31:32.817" v="264" actId="2696"/>
        <pc:sldMkLst>
          <pc:docMk/>
          <pc:sldMk cId="2897006981" sldId="345"/>
        </pc:sldMkLst>
      </pc:sldChg>
      <pc:sldChg chg="addSp delSp modSp add del mod">
        <pc:chgData name="함 진아" userId="853515ff651aadf9" providerId="LiveId" clId="{93FF5643-54AB-2E43-9353-389B3D97169D}" dt="2020-08-15T09:24:23.089" v="2288" actId="2696"/>
        <pc:sldMkLst>
          <pc:docMk/>
          <pc:sldMk cId="955476371" sldId="346"/>
        </pc:sldMkLst>
        <pc:spChg chg="mod">
          <ac:chgData name="함 진아" userId="853515ff651aadf9" providerId="LiveId" clId="{93FF5643-54AB-2E43-9353-389B3D97169D}" dt="2020-08-15T08:30:59.070" v="256" actId="20577"/>
          <ac:spMkLst>
            <pc:docMk/>
            <pc:sldMk cId="955476371" sldId="346"/>
            <ac:spMk id="3" creationId="{2B979466-8226-B846-B32B-4B39A6E81EC9}"/>
          </ac:spMkLst>
        </pc:spChg>
        <pc:spChg chg="mod">
          <ac:chgData name="함 진아" userId="853515ff651aadf9" providerId="LiveId" clId="{93FF5643-54AB-2E43-9353-389B3D97169D}" dt="2020-08-15T08:27:25.849" v="97" actId="21"/>
          <ac:spMkLst>
            <pc:docMk/>
            <pc:sldMk cId="955476371" sldId="346"/>
            <ac:spMk id="6" creationId="{037739E0-C840-6447-8B8F-83000A0A05F6}"/>
          </ac:spMkLst>
        </pc:spChg>
        <pc:picChg chg="del">
          <ac:chgData name="함 진아" userId="853515ff651aadf9" providerId="LiveId" clId="{93FF5643-54AB-2E43-9353-389B3D97169D}" dt="2020-08-15T08:27:19.155" v="96" actId="478"/>
          <ac:picMkLst>
            <pc:docMk/>
            <pc:sldMk cId="955476371" sldId="346"/>
            <ac:picMk id="4" creationId="{62E0222C-2BF6-E64B-BA1A-95EF278F6F54}"/>
          </ac:picMkLst>
        </pc:picChg>
        <pc:picChg chg="del">
          <ac:chgData name="함 진아" userId="853515ff651aadf9" providerId="LiveId" clId="{93FF5643-54AB-2E43-9353-389B3D97169D}" dt="2020-08-15T08:27:19.155" v="96" actId="478"/>
          <ac:picMkLst>
            <pc:docMk/>
            <pc:sldMk cId="955476371" sldId="346"/>
            <ac:picMk id="5" creationId="{5C4DCDA1-4514-7442-9D2A-F656ED3F01AD}"/>
          </ac:picMkLst>
        </pc:picChg>
        <pc:picChg chg="mod modCrop">
          <ac:chgData name="함 진아" userId="853515ff651aadf9" providerId="LiveId" clId="{93FF5643-54AB-2E43-9353-389B3D97169D}" dt="2020-08-15T08:31:25.796" v="263" actId="1076"/>
          <ac:picMkLst>
            <pc:docMk/>
            <pc:sldMk cId="955476371" sldId="346"/>
            <ac:picMk id="8" creationId="{AA1AB550-2BE0-D44E-A918-3EA1803C92CA}"/>
          </ac:picMkLst>
        </pc:picChg>
        <pc:picChg chg="add del mod">
          <ac:chgData name="함 진아" userId="853515ff651aadf9" providerId="LiveId" clId="{93FF5643-54AB-2E43-9353-389B3D97169D}" dt="2020-08-15T08:28:57.047" v="118" actId="478"/>
          <ac:picMkLst>
            <pc:docMk/>
            <pc:sldMk cId="955476371" sldId="346"/>
            <ac:picMk id="9" creationId="{FD2C33C6-91E5-FA48-8667-29D751106F67}"/>
          </ac:picMkLst>
        </pc:picChg>
        <pc:picChg chg="add del mod">
          <ac:chgData name="함 진아" userId="853515ff651aadf9" providerId="LiveId" clId="{93FF5643-54AB-2E43-9353-389B3D97169D}" dt="2020-08-15T08:31:09.473" v="259"/>
          <ac:picMkLst>
            <pc:docMk/>
            <pc:sldMk cId="955476371" sldId="346"/>
            <ac:picMk id="10" creationId="{21011F69-DD35-A64F-AF39-3CC0661FB814}"/>
          </ac:picMkLst>
        </pc:picChg>
        <pc:picChg chg="mod">
          <ac:chgData name="함 진아" userId="853515ff651aadf9" providerId="LiveId" clId="{93FF5643-54AB-2E43-9353-389B3D97169D}" dt="2020-08-15T08:31:15.772" v="261" actId="1076"/>
          <ac:picMkLst>
            <pc:docMk/>
            <pc:sldMk cId="955476371" sldId="346"/>
            <ac:picMk id="11" creationId="{A9D5A8BC-3FCB-DA46-AE7A-D7E8BF22737A}"/>
          </ac:picMkLst>
        </pc:picChg>
        <pc:picChg chg="add del mod">
          <ac:chgData name="함 진아" userId="853515ff651aadf9" providerId="LiveId" clId="{93FF5643-54AB-2E43-9353-389B3D97169D}" dt="2020-08-15T08:31:16.916" v="262" actId="478"/>
          <ac:picMkLst>
            <pc:docMk/>
            <pc:sldMk cId="955476371" sldId="346"/>
            <ac:picMk id="12" creationId="{CFEACB61-B924-0A4B-BBB3-5CD453BA85AF}"/>
          </ac:picMkLst>
        </pc:picChg>
      </pc:sldChg>
      <pc:sldChg chg="addSp delSp modSp add del mod modClrScheme chgLayout">
        <pc:chgData name="함 진아" userId="853515ff651aadf9" providerId="LiveId" clId="{93FF5643-54AB-2E43-9353-389B3D97169D}" dt="2020-08-15T09:24:23.098" v="2290" actId="2696"/>
        <pc:sldMkLst>
          <pc:docMk/>
          <pc:sldMk cId="617324543" sldId="347"/>
        </pc:sldMkLst>
        <pc:spChg chg="mod ord">
          <ac:chgData name="함 진아" userId="853515ff651aadf9" providerId="LiveId" clId="{93FF5643-54AB-2E43-9353-389B3D97169D}" dt="2020-08-15T08:32:54.855" v="270" actId="700"/>
          <ac:spMkLst>
            <pc:docMk/>
            <pc:sldMk cId="617324543" sldId="347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8:37:09.632" v="581" actId="20577"/>
          <ac:spMkLst>
            <pc:docMk/>
            <pc:sldMk cId="617324543" sldId="347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8:32:52.018" v="269" actId="478"/>
          <ac:spMkLst>
            <pc:docMk/>
            <pc:sldMk cId="617324543" sldId="347"/>
            <ac:spMk id="6" creationId="{E4820A1B-E967-4C44-8274-EFF697454566}"/>
          </ac:spMkLst>
        </pc:spChg>
        <pc:spChg chg="add del mod">
          <ac:chgData name="함 진아" userId="853515ff651aadf9" providerId="LiveId" clId="{93FF5643-54AB-2E43-9353-389B3D97169D}" dt="2020-08-15T08:32:54.855" v="270" actId="700"/>
          <ac:spMkLst>
            <pc:docMk/>
            <pc:sldMk cId="617324543" sldId="347"/>
            <ac:spMk id="8" creationId="{2590B426-38B6-6C4C-82D0-4453E5FA4E8A}"/>
          </ac:spMkLst>
        </pc:spChg>
        <pc:picChg chg="mod">
          <ac:chgData name="함 진아" userId="853515ff651aadf9" providerId="LiveId" clId="{93FF5643-54AB-2E43-9353-389B3D97169D}" dt="2020-08-15T08:37:15.241" v="582" actId="1076"/>
          <ac:picMkLst>
            <pc:docMk/>
            <pc:sldMk cId="617324543" sldId="347"/>
            <ac:picMk id="4" creationId="{7D47026F-0D08-7443-9BA6-A1EC28834092}"/>
          </ac:picMkLst>
        </pc:picChg>
        <pc:picChg chg="mod">
          <ac:chgData name="함 진아" userId="853515ff651aadf9" providerId="LiveId" clId="{93FF5643-54AB-2E43-9353-389B3D97169D}" dt="2020-08-15T08:37:15.241" v="582" actId="1076"/>
          <ac:picMkLst>
            <pc:docMk/>
            <pc:sldMk cId="617324543" sldId="347"/>
            <ac:picMk id="5" creationId="{6C2E7D2F-78D2-3E42-92C4-C287DC8129CE}"/>
          </ac:picMkLst>
        </pc:picChg>
      </pc:sldChg>
      <pc:sldChg chg="addSp delSp modSp add del mod modClrScheme chgLayout">
        <pc:chgData name="함 진아" userId="853515ff651aadf9" providerId="LiveId" clId="{93FF5643-54AB-2E43-9353-389B3D97169D}" dt="2020-08-15T09:24:23.102" v="2291" actId="2696"/>
        <pc:sldMkLst>
          <pc:docMk/>
          <pc:sldMk cId="1952851793" sldId="348"/>
        </pc:sldMkLst>
        <pc:spChg chg="mod ord">
          <ac:chgData name="함 진아" userId="853515ff651aadf9" providerId="LiveId" clId="{93FF5643-54AB-2E43-9353-389B3D97169D}" dt="2020-08-15T08:37:24.124" v="585" actId="700"/>
          <ac:spMkLst>
            <pc:docMk/>
            <pc:sldMk cId="1952851793" sldId="348"/>
            <ac:spMk id="2" creationId="{25B318A0-7C21-1B48-82D5-D648A0AB5881}"/>
          </ac:spMkLst>
        </pc:spChg>
        <pc:spChg chg="del">
          <ac:chgData name="함 진아" userId="853515ff651aadf9" providerId="LiveId" clId="{93FF5643-54AB-2E43-9353-389B3D97169D}" dt="2020-08-15T08:37:19.383" v="583" actId="478"/>
          <ac:spMkLst>
            <pc:docMk/>
            <pc:sldMk cId="1952851793" sldId="348"/>
            <ac:spMk id="3" creationId="{2B979466-8226-B846-B32B-4B39A6E81EC9}"/>
          </ac:spMkLst>
        </pc:spChg>
        <pc:spChg chg="mod ord">
          <ac:chgData name="함 진아" userId="853515ff651aadf9" providerId="LiveId" clId="{93FF5643-54AB-2E43-9353-389B3D97169D}" dt="2020-08-15T08:38:10.324" v="594" actId="20577"/>
          <ac:spMkLst>
            <pc:docMk/>
            <pc:sldMk cId="1952851793" sldId="348"/>
            <ac:spMk id="6" creationId="{E4820A1B-E967-4C44-8274-EFF697454566}"/>
          </ac:spMkLst>
        </pc:spChg>
        <pc:spChg chg="add del mod ord">
          <ac:chgData name="함 진아" userId="853515ff651aadf9" providerId="LiveId" clId="{93FF5643-54AB-2E43-9353-389B3D97169D}" dt="2020-08-15T08:37:24.124" v="585" actId="700"/>
          <ac:spMkLst>
            <pc:docMk/>
            <pc:sldMk cId="1952851793" sldId="348"/>
            <ac:spMk id="8" creationId="{FA5669C6-AFD4-0045-B800-33528DDE6C14}"/>
          </ac:spMkLst>
        </pc:spChg>
        <pc:spChg chg="add mod">
          <ac:chgData name="함 진아" userId="853515ff651aadf9" providerId="LiveId" clId="{93FF5643-54AB-2E43-9353-389B3D97169D}" dt="2020-08-15T08:47:21.426" v="673" actId="20577"/>
          <ac:spMkLst>
            <pc:docMk/>
            <pc:sldMk cId="1952851793" sldId="348"/>
            <ac:spMk id="12" creationId="{759864E7-84C0-BC42-8533-4925CC24B6B9}"/>
          </ac:spMkLst>
        </pc:spChg>
        <pc:picChg chg="del">
          <ac:chgData name="함 진아" userId="853515ff651aadf9" providerId="LiveId" clId="{93FF5643-54AB-2E43-9353-389B3D97169D}" dt="2020-08-15T08:37:21.244" v="584" actId="478"/>
          <ac:picMkLst>
            <pc:docMk/>
            <pc:sldMk cId="1952851793" sldId="348"/>
            <ac:picMk id="4" creationId="{7D47026F-0D08-7443-9BA6-A1EC28834092}"/>
          </ac:picMkLst>
        </pc:picChg>
        <pc:picChg chg="del">
          <ac:chgData name="함 진아" userId="853515ff651aadf9" providerId="LiveId" clId="{93FF5643-54AB-2E43-9353-389B3D97169D}" dt="2020-08-15T08:37:21.244" v="584" actId="478"/>
          <ac:picMkLst>
            <pc:docMk/>
            <pc:sldMk cId="1952851793" sldId="348"/>
            <ac:picMk id="5" creationId="{6C2E7D2F-78D2-3E42-92C4-C287DC8129CE}"/>
          </ac:picMkLst>
        </pc:picChg>
        <pc:picChg chg="add mod">
          <ac:chgData name="함 진아" userId="853515ff651aadf9" providerId="LiveId" clId="{93FF5643-54AB-2E43-9353-389B3D97169D}" dt="2020-08-15T08:40:32.260" v="619" actId="1076"/>
          <ac:picMkLst>
            <pc:docMk/>
            <pc:sldMk cId="1952851793" sldId="348"/>
            <ac:picMk id="9" creationId="{D1E53EBB-A9FF-984B-9F3F-762755191541}"/>
          </ac:picMkLst>
        </pc:picChg>
        <pc:picChg chg="add del mod modCrop">
          <ac:chgData name="함 진아" userId="853515ff651aadf9" providerId="LiveId" clId="{93FF5643-54AB-2E43-9353-389B3D97169D}" dt="2020-08-15T08:41:22.690" v="620" actId="478"/>
          <ac:picMkLst>
            <pc:docMk/>
            <pc:sldMk cId="1952851793" sldId="348"/>
            <ac:picMk id="10" creationId="{3DA7BDCC-6BBC-514F-B432-BCD32B21922A}"/>
          </ac:picMkLst>
        </pc:picChg>
        <pc:picChg chg="add del mod modCrop">
          <ac:chgData name="함 진아" userId="853515ff651aadf9" providerId="LiveId" clId="{93FF5643-54AB-2E43-9353-389B3D97169D}" dt="2020-08-15T08:41:22.690" v="620" actId="478"/>
          <ac:picMkLst>
            <pc:docMk/>
            <pc:sldMk cId="1952851793" sldId="348"/>
            <ac:picMk id="11" creationId="{C9B55A45-5338-FE48-A157-B8228D18438B}"/>
          </ac:picMkLst>
        </pc:picChg>
      </pc:sldChg>
      <pc:sldChg chg="add del">
        <pc:chgData name="함 진아" userId="853515ff651aadf9" providerId="LiveId" clId="{93FF5643-54AB-2E43-9353-389B3D97169D}" dt="2020-08-15T09:04:01.279" v="1425" actId="2696"/>
        <pc:sldMkLst>
          <pc:docMk/>
          <pc:sldMk cId="2252900531" sldId="349"/>
        </pc:sldMkLst>
      </pc:sldChg>
      <pc:sldChg chg="addSp delSp modSp add mod">
        <pc:chgData name="함 진아" userId="853515ff651aadf9" providerId="LiveId" clId="{93FF5643-54AB-2E43-9353-389B3D97169D}" dt="2020-08-15T09:03:45.619" v="1424" actId="313"/>
        <pc:sldMkLst>
          <pc:docMk/>
          <pc:sldMk cId="1717249497" sldId="350"/>
        </pc:sldMkLst>
        <pc:spChg chg="mod">
          <ac:chgData name="함 진아" userId="853515ff651aadf9" providerId="LiveId" clId="{93FF5643-54AB-2E43-9353-389B3D97169D}" dt="2020-08-15T09:01:59.519" v="1270" actId="20577"/>
          <ac:spMkLst>
            <pc:docMk/>
            <pc:sldMk cId="1717249497" sldId="350"/>
            <ac:spMk id="3" creationId="{2B979466-8226-B846-B32B-4B39A6E81EC9}"/>
          </ac:spMkLst>
        </pc:spChg>
        <pc:spChg chg="mod">
          <ac:chgData name="함 진아" userId="853515ff651aadf9" providerId="LiveId" clId="{93FF5643-54AB-2E43-9353-389B3D97169D}" dt="2020-08-15T09:03:45.619" v="1424" actId="313"/>
          <ac:spMkLst>
            <pc:docMk/>
            <pc:sldMk cId="1717249497" sldId="350"/>
            <ac:spMk id="5" creationId="{C18EF500-FA36-9E4E-BBDC-EFD11784735A}"/>
          </ac:spMkLst>
        </pc:spChg>
        <pc:picChg chg="del">
          <ac:chgData name="함 진아" userId="853515ff651aadf9" providerId="LiveId" clId="{93FF5643-54AB-2E43-9353-389B3D97169D}" dt="2020-08-15T08:53:29.136" v="932" actId="478"/>
          <ac:picMkLst>
            <pc:docMk/>
            <pc:sldMk cId="1717249497" sldId="350"/>
            <ac:picMk id="4" creationId="{4605963C-18DA-E94C-9C28-401079C93E03}"/>
          </ac:picMkLst>
        </pc:picChg>
        <pc:picChg chg="mod">
          <ac:chgData name="함 진아" userId="853515ff651aadf9" providerId="LiveId" clId="{93FF5643-54AB-2E43-9353-389B3D97169D}" dt="2020-08-15T08:54:32.306" v="941" actId="1076"/>
          <ac:picMkLst>
            <pc:docMk/>
            <pc:sldMk cId="1717249497" sldId="350"/>
            <ac:picMk id="6" creationId="{42C721D0-4079-1542-A0E2-68B166387E0E}"/>
          </ac:picMkLst>
        </pc:picChg>
        <pc:picChg chg="mod">
          <ac:chgData name="함 진아" userId="853515ff651aadf9" providerId="LiveId" clId="{93FF5643-54AB-2E43-9353-389B3D97169D}" dt="2020-08-15T09:03:34.163" v="1414" actId="1036"/>
          <ac:picMkLst>
            <pc:docMk/>
            <pc:sldMk cId="1717249497" sldId="350"/>
            <ac:picMk id="7" creationId="{ADAB5838-4093-9241-9D26-06C0F44C83B3}"/>
          </ac:picMkLst>
        </pc:picChg>
        <pc:picChg chg="del">
          <ac:chgData name="함 진아" userId="853515ff651aadf9" providerId="LiveId" clId="{93FF5643-54AB-2E43-9353-389B3D97169D}" dt="2020-08-15T08:53:29.136" v="932" actId="478"/>
          <ac:picMkLst>
            <pc:docMk/>
            <pc:sldMk cId="1717249497" sldId="350"/>
            <ac:picMk id="8" creationId="{082DC1F4-F532-0149-9363-26114C1E40F7}"/>
          </ac:picMkLst>
        </pc:picChg>
        <pc:picChg chg="del">
          <ac:chgData name="함 진아" userId="853515ff651aadf9" providerId="LiveId" clId="{93FF5643-54AB-2E43-9353-389B3D97169D}" dt="2020-08-15T08:53:29.136" v="932" actId="478"/>
          <ac:picMkLst>
            <pc:docMk/>
            <pc:sldMk cId="1717249497" sldId="350"/>
            <ac:picMk id="9" creationId="{06F9EC9E-AF1F-1B4C-B585-1EF8030FE278}"/>
          </ac:picMkLst>
        </pc:picChg>
        <pc:picChg chg="mod">
          <ac:chgData name="함 진아" userId="853515ff651aadf9" providerId="LiveId" clId="{93FF5643-54AB-2E43-9353-389B3D97169D}" dt="2020-08-15T09:02:02.643" v="1271" actId="1076"/>
          <ac:picMkLst>
            <pc:docMk/>
            <pc:sldMk cId="1717249497" sldId="350"/>
            <ac:picMk id="11" creationId="{DD7C5F74-A7AA-0049-8230-C3C5B45944E7}"/>
          </ac:picMkLst>
        </pc:picChg>
        <pc:picChg chg="add del mod">
          <ac:chgData name="함 진아" userId="853515ff651aadf9" providerId="LiveId" clId="{93FF5643-54AB-2E43-9353-389B3D97169D}" dt="2020-08-15T08:54:33.427" v="942" actId="478"/>
          <ac:picMkLst>
            <pc:docMk/>
            <pc:sldMk cId="1717249497" sldId="350"/>
            <ac:picMk id="12" creationId="{3639438B-0CE9-B04A-8A37-EC2C68616B1F}"/>
          </ac:picMkLst>
        </pc:picChg>
      </pc:sldChg>
      <pc:sldChg chg="addSp delSp modSp add del mod modClrScheme chgLayout">
        <pc:chgData name="함 진아" userId="853515ff651aadf9" providerId="LiveId" clId="{93FF5643-54AB-2E43-9353-389B3D97169D}" dt="2020-08-15T09:24:23.127" v="2298" actId="2696"/>
        <pc:sldMkLst>
          <pc:docMk/>
          <pc:sldMk cId="1951692279" sldId="351"/>
        </pc:sldMkLst>
        <pc:spChg chg="mod ord">
          <ac:chgData name="함 진아" userId="853515ff651aadf9" providerId="LiveId" clId="{93FF5643-54AB-2E43-9353-389B3D97169D}" dt="2020-08-15T09:08:42.967" v="1496" actId="700"/>
          <ac:spMkLst>
            <pc:docMk/>
            <pc:sldMk cId="1951692279" sldId="351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9:10:48.099" v="1539" actId="5793"/>
          <ac:spMkLst>
            <pc:docMk/>
            <pc:sldMk cId="1951692279" sldId="351"/>
            <ac:spMk id="3" creationId="{2B979466-8226-B846-B32B-4B39A6E81EC9}"/>
          </ac:spMkLst>
        </pc:spChg>
        <pc:spChg chg="del mod">
          <ac:chgData name="함 진아" userId="853515ff651aadf9" providerId="LiveId" clId="{93FF5643-54AB-2E43-9353-389B3D97169D}" dt="2020-08-15T09:07:25.154" v="1473" actId="478"/>
          <ac:spMkLst>
            <pc:docMk/>
            <pc:sldMk cId="1951692279" sldId="351"/>
            <ac:spMk id="6" creationId="{037739E0-C840-6447-8B8F-83000A0A05F6}"/>
          </ac:spMkLst>
        </pc:spChg>
        <pc:spChg chg="add del mod">
          <ac:chgData name="함 진아" userId="853515ff651aadf9" providerId="LiveId" clId="{93FF5643-54AB-2E43-9353-389B3D97169D}" dt="2020-08-15T09:08:42.967" v="1496" actId="700"/>
          <ac:spMkLst>
            <pc:docMk/>
            <pc:sldMk cId="1951692279" sldId="351"/>
            <ac:spMk id="9" creationId="{D62C802A-F07A-F447-BE30-E19F3DCEB177}"/>
          </ac:spMkLst>
        </pc:spChg>
        <pc:spChg chg="del">
          <ac:chgData name="함 진아" userId="853515ff651aadf9" providerId="LiveId" clId="{93FF5643-54AB-2E43-9353-389B3D97169D}" dt="2020-08-15T09:07:08.692" v="1469" actId="478"/>
          <ac:spMkLst>
            <pc:docMk/>
            <pc:sldMk cId="1951692279" sldId="351"/>
            <ac:spMk id="10" creationId="{ADA61A04-F7F8-D14A-BE2E-4B90B0FC8F39}"/>
          </ac:spMkLst>
        </pc:spChg>
        <pc:spChg chg="add del mod">
          <ac:chgData name="함 진아" userId="853515ff651aadf9" providerId="LiveId" clId="{93FF5643-54AB-2E43-9353-389B3D97169D}" dt="2020-08-15T09:07:38.745" v="1476"/>
          <ac:spMkLst>
            <pc:docMk/>
            <pc:sldMk cId="1951692279" sldId="351"/>
            <ac:spMk id="12" creationId="{815DC2B6-8022-0A48-AA8B-FD0482858BBF}"/>
          </ac:spMkLst>
        </pc:spChg>
        <pc:spChg chg="add mod">
          <ac:chgData name="함 진아" userId="853515ff651aadf9" providerId="LiveId" clId="{93FF5643-54AB-2E43-9353-389B3D97169D}" dt="2020-08-15T09:09:28.855" v="1522" actId="1076"/>
          <ac:spMkLst>
            <pc:docMk/>
            <pc:sldMk cId="1951692279" sldId="351"/>
            <ac:spMk id="14" creationId="{ED89AB95-B6DE-5649-AD97-70FD48708A4F}"/>
          </ac:spMkLst>
        </pc:spChg>
        <pc:grpChg chg="del">
          <ac:chgData name="함 진아" userId="853515ff651aadf9" providerId="LiveId" clId="{93FF5643-54AB-2E43-9353-389B3D97169D}" dt="2020-08-15T09:07:08.692" v="1469" actId="478"/>
          <ac:grpSpMkLst>
            <pc:docMk/>
            <pc:sldMk cId="1951692279" sldId="351"/>
            <ac:grpSpMk id="11" creationId="{D579A1EB-E954-F44B-8C56-B7C0F80B227A}"/>
          </ac:grpSpMkLst>
        </pc:grpChg>
        <pc:picChg chg="mod">
          <ac:chgData name="함 진아" userId="853515ff651aadf9" providerId="LiveId" clId="{93FF5643-54AB-2E43-9353-389B3D97169D}" dt="2020-08-15T09:10:49.163" v="1541" actId="1076"/>
          <ac:picMkLst>
            <pc:docMk/>
            <pc:sldMk cId="1951692279" sldId="351"/>
            <ac:picMk id="4" creationId="{BB69414A-84D0-D04B-9678-977C2103325F}"/>
          </ac:picMkLst>
        </pc:picChg>
        <pc:picChg chg="mod modCrop">
          <ac:chgData name="함 진아" userId="853515ff651aadf9" providerId="LiveId" clId="{93FF5643-54AB-2E43-9353-389B3D97169D}" dt="2020-08-15T09:09:26.394" v="1521" actId="1076"/>
          <ac:picMkLst>
            <pc:docMk/>
            <pc:sldMk cId="1951692279" sldId="351"/>
            <ac:picMk id="13" creationId="{0C9D3886-6153-BF48-BC18-3B4935F521C4}"/>
          </ac:picMkLst>
        </pc:picChg>
      </pc:sldChg>
      <pc:sldChg chg="delSp add del mod">
        <pc:chgData name="함 진아" userId="853515ff651aadf9" providerId="LiveId" clId="{93FF5643-54AB-2E43-9353-389B3D97169D}" dt="2020-08-15T09:10:54.410" v="1542" actId="2696"/>
        <pc:sldMkLst>
          <pc:docMk/>
          <pc:sldMk cId="2175144834" sldId="352"/>
        </pc:sldMkLst>
        <pc:spChg chg="del">
          <ac:chgData name="함 진아" userId="853515ff651aadf9" providerId="LiveId" clId="{93FF5643-54AB-2E43-9353-389B3D97169D}" dt="2020-08-15T09:08:57.607" v="1503" actId="21"/>
          <ac:spMkLst>
            <pc:docMk/>
            <pc:sldMk cId="2175144834" sldId="352"/>
            <ac:spMk id="10" creationId="{ADA61A04-F7F8-D14A-BE2E-4B90B0FC8F39}"/>
          </ac:spMkLst>
        </pc:spChg>
      </pc:sldChg>
      <pc:sldChg chg="addSp delSp modSp add mod modClrScheme chgLayout">
        <pc:chgData name="함 진아" userId="853515ff651aadf9" providerId="LiveId" clId="{93FF5643-54AB-2E43-9353-389B3D97169D}" dt="2020-08-15T09:22:05.190" v="2281" actId="1076"/>
        <pc:sldMkLst>
          <pc:docMk/>
          <pc:sldMk cId="2356167459" sldId="352"/>
        </pc:sldMkLst>
        <pc:spChg chg="mod ord">
          <ac:chgData name="함 진아" userId="853515ff651aadf9" providerId="LiveId" clId="{93FF5643-54AB-2E43-9353-389B3D97169D}" dt="2020-08-15T09:21:21.059" v="2138" actId="700"/>
          <ac:spMkLst>
            <pc:docMk/>
            <pc:sldMk cId="2356167459" sldId="352"/>
            <ac:spMk id="2" creationId="{25B318A0-7C21-1B48-82D5-D648A0AB5881}"/>
          </ac:spMkLst>
        </pc:spChg>
        <pc:spChg chg="mod ord">
          <ac:chgData name="함 진아" userId="853515ff651aadf9" providerId="LiveId" clId="{93FF5643-54AB-2E43-9353-389B3D97169D}" dt="2020-08-15T09:22:02.025" v="2280" actId="14"/>
          <ac:spMkLst>
            <pc:docMk/>
            <pc:sldMk cId="2356167459" sldId="352"/>
            <ac:spMk id="3" creationId="{2B979466-8226-B846-B32B-4B39A6E81EC9}"/>
          </ac:spMkLst>
        </pc:spChg>
        <pc:spChg chg="del">
          <ac:chgData name="함 진아" userId="853515ff651aadf9" providerId="LiveId" clId="{93FF5643-54AB-2E43-9353-389B3D97169D}" dt="2020-08-15T09:21:17.410" v="2137" actId="478"/>
          <ac:spMkLst>
            <pc:docMk/>
            <pc:sldMk cId="2356167459" sldId="352"/>
            <ac:spMk id="6" creationId="{3B7E65A4-3F03-3D47-B0FB-24FE05403A9C}"/>
          </ac:spMkLst>
        </pc:spChg>
        <pc:spChg chg="add del mod">
          <ac:chgData name="함 진아" userId="853515ff651aadf9" providerId="LiveId" clId="{93FF5643-54AB-2E43-9353-389B3D97169D}" dt="2020-08-15T09:21:21.059" v="2138" actId="700"/>
          <ac:spMkLst>
            <pc:docMk/>
            <pc:sldMk cId="2356167459" sldId="352"/>
            <ac:spMk id="10" creationId="{874A13FA-35B7-1A47-A535-3D2F86E6F1C4}"/>
          </ac:spMkLst>
        </pc:spChg>
        <pc:picChg chg="del">
          <ac:chgData name="함 진아" userId="853515ff651aadf9" providerId="LiveId" clId="{93FF5643-54AB-2E43-9353-389B3D97169D}" dt="2020-08-15T09:20:34.063" v="1984" actId="478"/>
          <ac:picMkLst>
            <pc:docMk/>
            <pc:sldMk cId="2356167459" sldId="352"/>
            <ac:picMk id="4" creationId="{6A387B2D-9FFB-9C4D-B58C-C410FD6899E3}"/>
          </ac:picMkLst>
        </pc:picChg>
        <pc:picChg chg="del">
          <ac:chgData name="함 진아" userId="853515ff651aadf9" providerId="LiveId" clId="{93FF5643-54AB-2E43-9353-389B3D97169D}" dt="2020-08-15T09:20:34.063" v="1984" actId="478"/>
          <ac:picMkLst>
            <pc:docMk/>
            <pc:sldMk cId="2356167459" sldId="352"/>
            <ac:picMk id="5" creationId="{C9A556BE-CD9C-0548-A86A-24ACA1242D19}"/>
          </ac:picMkLst>
        </pc:picChg>
        <pc:picChg chg="mod">
          <ac:chgData name="함 진아" userId="853515ff651aadf9" providerId="LiveId" clId="{93FF5643-54AB-2E43-9353-389B3D97169D}" dt="2020-08-15T09:22:05.190" v="2281" actId="1076"/>
          <ac:picMkLst>
            <pc:docMk/>
            <pc:sldMk cId="2356167459" sldId="352"/>
            <ac:picMk id="7" creationId="{EDA5B955-0B00-BA4F-9FAC-37019115F212}"/>
          </ac:picMkLst>
        </pc:picChg>
        <pc:picChg chg="add del mod">
          <ac:chgData name="함 진아" userId="853515ff651aadf9" providerId="LiveId" clId="{93FF5643-54AB-2E43-9353-389B3D97169D}" dt="2020-08-15T09:21:11.460" v="2132" actId="478"/>
          <ac:picMkLst>
            <pc:docMk/>
            <pc:sldMk cId="2356167459" sldId="352"/>
            <ac:picMk id="8" creationId="{F7388DB6-50D6-1D4D-8FA6-06A7C4A82B15}"/>
          </ac:picMkLst>
        </pc:picChg>
      </pc:sldChg>
      <pc:sldChg chg="add del">
        <pc:chgData name="함 진아" userId="853515ff651aadf9" providerId="LiveId" clId="{93FF5643-54AB-2E43-9353-389B3D97169D}" dt="2020-08-15T09:22:08.058" v="2282" actId="2696"/>
        <pc:sldMkLst>
          <pc:docMk/>
          <pc:sldMk cId="1326773847" sldId="353"/>
        </pc:sldMkLst>
      </pc:sldChg>
    </pc:docChg>
  </pc:docChgLst>
  <pc:docChgLst>
    <pc:chgData name="함 진아" userId="853515ff651aadf9" providerId="LiveId" clId="{597D2F9A-4E5C-A049-8AFB-06C7CDF7F6F1}"/>
    <pc:docChg chg="modSld">
      <pc:chgData name="함 진아" userId="853515ff651aadf9" providerId="LiveId" clId="{597D2F9A-4E5C-A049-8AFB-06C7CDF7F6F1}" dt="2020-08-13T09:23:47.449" v="2"/>
      <pc:docMkLst>
        <pc:docMk/>
      </pc:docMkLst>
      <pc:sldChg chg="modSp">
        <pc:chgData name="함 진아" userId="853515ff651aadf9" providerId="LiveId" clId="{597D2F9A-4E5C-A049-8AFB-06C7CDF7F6F1}" dt="2020-08-13T09:23:47.449" v="2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23:34.888" v="0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90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4699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250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447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174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057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8026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37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33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69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85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934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307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82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xmlns="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xmlns="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xmlns="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xmlns="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xmlns="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리스트의 수정과 삭제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리스트에서 값 수정하기</a:t>
            </a: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lvl="1"/>
            <a:r>
              <a:rPr kumimoji="1" lang="ko-KR" altLang="en-US" b="1" dirty="0"/>
              <a:t>리스트 요소 삭제하기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del</a:t>
            </a:r>
            <a:r>
              <a:rPr kumimoji="1" lang="ko-KR" altLang="en-US" dirty="0"/>
              <a:t> 키워드 사용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215CABB-882E-9847-8319-C0FDDC578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9394" y="2829545"/>
            <a:ext cx="4061495" cy="13965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0AC8474-78E9-7247-A6C2-4519F1F8A9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2876" y="3885223"/>
            <a:ext cx="1734724" cy="13965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B70D7F9-57AF-5346-B76E-8341A757D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876" y="3149104"/>
            <a:ext cx="4042211" cy="572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38A8DEC-E05D-DC4A-B332-13E6693610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7360" y="3885223"/>
            <a:ext cx="2227011" cy="14052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E29594E-EC82-7747-8AA4-156FCF91A5F6}"/>
              </a:ext>
            </a:extLst>
          </p:cNvPr>
          <p:cNvSpPr txBox="1"/>
          <p:nvPr/>
        </p:nvSpPr>
        <p:spPr>
          <a:xfrm>
            <a:off x="8837360" y="5303165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슬라이싱</a:t>
            </a:r>
            <a:r>
              <a:rPr lang="ko-KR" altLang="en-US" sz="1400" dirty="0"/>
              <a:t> 기법 활용 가능</a:t>
            </a:r>
          </a:p>
        </p:txBody>
      </p:sp>
    </p:spTree>
    <p:extLst>
      <p:ext uri="{BB962C8B-B14F-4D97-AF65-F5344CB8AC3E}">
        <p14:creationId xmlns:p14="http://schemas.microsoft.com/office/powerpoint/2010/main" val="45822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리스트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append(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리스트의 맨 마지막에 요소 추가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2"/>
            <a:r>
              <a:rPr kumimoji="1" lang="ko-KR" altLang="en-US" dirty="0"/>
              <a:t>어떤 </a:t>
            </a:r>
            <a:r>
              <a:rPr kumimoji="1" lang="ko-KR" altLang="en-US" dirty="0" err="1"/>
              <a:t>자료형도</a:t>
            </a:r>
            <a:r>
              <a:rPr kumimoji="1" lang="ko-KR" altLang="en-US" dirty="0"/>
              <a:t> 추가 가능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sort(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리스트의 요소를 순서대로 정렬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문자의 경우 알파벳 순서로 정렬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799D6C-4996-7543-9403-7549669C1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1" y="3127398"/>
            <a:ext cx="4328459" cy="1353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432AF2C-654F-B740-A6CA-AB0E3369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1" y="4971794"/>
            <a:ext cx="4328459" cy="1110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2A84E94-A651-B34A-B337-921187ABD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2" y="3127398"/>
            <a:ext cx="3767371" cy="14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8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리스트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reverse(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리스트를 역순으로 뒤집어 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요소를 역순으로 정렬하는 것이 아닌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현재의 리스트 그대로 뒤집음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index(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요소를 검색하여 위치 값 반환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값이 존재하지 않으면</a:t>
            </a:r>
            <a:r>
              <a:rPr lang="en-US" altLang="ko-KR" dirty="0"/>
              <a:t>,</a:t>
            </a:r>
            <a:r>
              <a:rPr lang="ko-KR" altLang="en-US" dirty="0"/>
              <a:t> 값 오류 발생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DBE99CE-141A-2643-A4AE-C54694A30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3" y="3180706"/>
            <a:ext cx="4235477" cy="9281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C2BABE4-CABD-D844-ADFE-756B6494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1767542" y="3813671"/>
            <a:ext cx="4235476" cy="1405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3B8EBD7-D1E5-1B40-863E-13DC71901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3" y="4725999"/>
            <a:ext cx="4235477" cy="124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리스트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insert(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리스트에 요소 삽입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insert(a, b)</a:t>
            </a:r>
          </a:p>
          <a:p>
            <a:pPr lvl="3"/>
            <a:r>
              <a:rPr kumimoji="1" lang="en-US" altLang="ko-KR" dirty="0"/>
              <a:t>a</a:t>
            </a:r>
            <a:r>
              <a:rPr kumimoji="1" lang="ko-KR" altLang="en-US" dirty="0"/>
              <a:t>번째 위치에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삽입하는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remove(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en-US" altLang="ko-KR" dirty="0"/>
              <a:t>remove(x)</a:t>
            </a:r>
          </a:p>
          <a:p>
            <a:pPr lvl="3"/>
            <a:r>
              <a:rPr lang="ko-KR" altLang="en-US" dirty="0"/>
              <a:t>리스트에서 첫 번째로 나오는 </a:t>
            </a:r>
            <a:r>
              <a:rPr lang="en-US" altLang="ko-KR" dirty="0"/>
              <a:t>x</a:t>
            </a:r>
            <a:r>
              <a:rPr lang="ko-KR" altLang="en-US" dirty="0" err="1"/>
              <a:t>를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값이 여러 개인 경우 첫 번째 것만 삭제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930359C-6578-B849-840A-4A75A579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2" y="3802520"/>
            <a:ext cx="4235476" cy="1118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B77EF0C-281D-6940-BC02-612192ADE1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3" y="3445686"/>
            <a:ext cx="4235477" cy="11103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CF7AC9D-7954-6B4B-A2B7-D32C8D7E8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2" y="5163455"/>
            <a:ext cx="4235477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리스트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pop(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리스트의 맨 마지막 요소를 돌려주고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해당 요소 삭제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pop(x)</a:t>
            </a:r>
          </a:p>
          <a:p>
            <a:pPr lvl="3"/>
            <a:r>
              <a:rPr kumimoji="1" lang="ko-KR" altLang="en-US" dirty="0"/>
              <a:t>리스트의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번째 요소를 돌려주고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해당 요소 삭제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count(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리스트에 포함된 요소의 개수 반환</a:t>
            </a:r>
            <a:endParaRPr lang="en-US" altLang="ko-KR" dirty="0"/>
          </a:p>
          <a:p>
            <a:pPr lvl="2"/>
            <a:r>
              <a:rPr lang="en-US" altLang="ko-KR" dirty="0"/>
              <a:t>count(x)</a:t>
            </a:r>
          </a:p>
          <a:p>
            <a:pPr lvl="3"/>
            <a:r>
              <a:rPr lang="ko-KR" altLang="en-US" dirty="0"/>
              <a:t>리스트 안에 </a:t>
            </a:r>
            <a:r>
              <a:rPr lang="en-US" altLang="ko-KR" dirty="0"/>
              <a:t>x</a:t>
            </a:r>
            <a:r>
              <a:rPr lang="ko-KR" altLang="en-US" dirty="0"/>
              <a:t>가 몇 개 있는지 조사하여 그 개수를 돌려주는 함수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76E37F9-33E1-BB42-BEC6-D1E8AF96E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4" y="4361352"/>
            <a:ext cx="2055156" cy="1622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B547E1A-942E-5843-A855-1145C7F0A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7398" y="4361352"/>
            <a:ext cx="2135619" cy="16220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1C77DA0-9809-4D49-8A8E-C19AEDF6F7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2" y="4171474"/>
            <a:ext cx="4235477" cy="11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4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리스트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extend(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리스트에 리스트를 더하는 함수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extend(x)</a:t>
            </a:r>
          </a:p>
          <a:p>
            <a:pPr lvl="3"/>
            <a:r>
              <a:rPr kumimoji="1" lang="en-US" altLang="ko-KR" dirty="0"/>
              <a:t>x</a:t>
            </a:r>
            <a:r>
              <a:rPr kumimoji="1" lang="ko-KR" altLang="en-US" dirty="0"/>
              <a:t>에는 리스트만 올 수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D07AD34-02E0-024D-89C5-EEB88AEBA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766075"/>
            <a:ext cx="4235476" cy="2428795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xmlns="" id="{87FEECAD-2917-E449-9F63-5F19C6978628}"/>
              </a:ext>
            </a:extLst>
          </p:cNvPr>
          <p:cNvSpPr/>
          <p:nvPr/>
        </p:nvSpPr>
        <p:spPr>
          <a:xfrm>
            <a:off x="1843022" y="3980472"/>
            <a:ext cx="3159256" cy="533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 err="1">
                <a:solidFill>
                  <a:schemeClr val="tx1"/>
                </a:solidFill>
              </a:rPr>
              <a:t>a.extend</a:t>
            </a:r>
            <a:r>
              <a:rPr kumimoji="1" lang="en-US" altLang="ko-KR" sz="1600" dirty="0">
                <a:solidFill>
                  <a:schemeClr val="tx1"/>
                </a:solidFill>
              </a:rPr>
              <a:t>([4, 5])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573F52B3-2BC8-1A49-849F-34359A3E829F}"/>
              </a:ext>
            </a:extLst>
          </p:cNvPr>
          <p:cNvSpPr/>
          <p:nvPr/>
        </p:nvSpPr>
        <p:spPr>
          <a:xfrm>
            <a:off x="1843022" y="5054725"/>
            <a:ext cx="3159256" cy="533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solidFill>
                  <a:schemeClr val="tx1"/>
                </a:solidFill>
              </a:rPr>
              <a:t>a += [4, 5]</a:t>
            </a:r>
            <a:endParaRPr kumimoji="1"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96BD579-EFDC-EC4C-8F4A-148555B1B6B0}"/>
              </a:ext>
            </a:extLst>
          </p:cNvPr>
          <p:cNvSpPr txBox="1"/>
          <p:nvPr/>
        </p:nvSpPr>
        <p:spPr>
          <a:xfrm>
            <a:off x="3100712" y="4343845"/>
            <a:ext cx="627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rgbClr val="0063A9"/>
                </a:solidFill>
              </a:rPr>
              <a:t>=</a:t>
            </a:r>
            <a:endParaRPr kumimoji="1" lang="ko-KR" altLang="en-US" sz="4800" b="1" dirty="0">
              <a:solidFill>
                <a:srgbClr val="0063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04-2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튜플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튜플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(Tuple)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리스트와 유사한 </a:t>
            </a:r>
            <a:r>
              <a:rPr kumimoji="1" lang="ko-KR" altLang="en-US" b="1" dirty="0" err="1"/>
              <a:t>자료형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err="1"/>
              <a:t>튜플은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개의 요소만을 가질 때는 요소 뒤에 콤마</a:t>
            </a:r>
            <a:r>
              <a:rPr kumimoji="1" lang="en-US" altLang="ko-KR" dirty="0"/>
              <a:t>(,)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만드시 붙여야 함</a:t>
            </a:r>
            <a:r>
              <a:rPr kumimoji="1" lang="en-US" altLang="ko-KR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t2 = (1, )</a:t>
            </a:r>
          </a:p>
          <a:p>
            <a:pPr lvl="2"/>
            <a:r>
              <a:rPr kumimoji="1" lang="ko-KR" altLang="en-US" dirty="0"/>
              <a:t>괄호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생략해도 무방함</a:t>
            </a:r>
            <a:r>
              <a:rPr kumimoji="1" lang="en-US" altLang="ko-KR" dirty="0"/>
              <a:t>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t4 = 1, 2, 3</a:t>
            </a:r>
          </a:p>
          <a:p>
            <a:pPr lvl="2"/>
            <a:r>
              <a:rPr kumimoji="1" lang="ko-KR" altLang="en-US" dirty="0"/>
              <a:t>프로그램이 실행되는 동안 값을 유지해야 한다면 </a:t>
            </a:r>
            <a:r>
              <a:rPr kumimoji="1" lang="ko-KR" altLang="en-US" dirty="0" err="1"/>
              <a:t>튜플을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수시로 값을 변경해야 하면 리스트 사용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2B31EB83-DFBE-5E40-A932-2E045176F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01398"/>
              </p:ext>
            </p:extLst>
          </p:nvPr>
        </p:nvGraphicFramePr>
        <p:xfrm>
          <a:off x="1606729" y="2922427"/>
          <a:ext cx="5641564" cy="1508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0782">
                  <a:extLst>
                    <a:ext uri="{9D8B030D-6E8A-4147-A177-3AD203B41FA5}">
                      <a16:colId xmlns:a16="http://schemas.microsoft.com/office/drawing/2014/main" xmlns="" val="3795027227"/>
                    </a:ext>
                  </a:extLst>
                </a:gridCol>
                <a:gridCol w="2820782">
                  <a:extLst>
                    <a:ext uri="{9D8B030D-6E8A-4147-A177-3AD203B41FA5}">
                      <a16:colId xmlns:a16="http://schemas.microsoft.com/office/drawing/2014/main" xmlns="" val="3374759245"/>
                    </a:ext>
                  </a:extLst>
                </a:gridCol>
              </a:tblGrid>
              <a:tr h="447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리스트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C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튜플</a:t>
                      </a:r>
                      <a:endParaRPr lang="ko-KR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860851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[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]</a:t>
                      </a:r>
                      <a:r>
                        <a:rPr lang="ko-KR" altLang="en-US" sz="1600" dirty="0"/>
                        <a:t>로 둘러쌈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로 둘러쌈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4754632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생성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삭제 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 수정 가능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값 변경 불가능</a:t>
                      </a:r>
                      <a:endParaRPr lang="en-US" altLang="ko-KR" sz="1600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620850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3116872-84B8-DD40-BA1B-B91F24871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277" y="2637585"/>
            <a:ext cx="3473220" cy="179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04-2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튜플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튜플의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요솟값을</a:t>
            </a:r>
            <a:r>
              <a:rPr kumimoji="1" lang="ko-KR" altLang="en-US" dirty="0"/>
              <a:t> 지울 수 있을까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튜플의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요솟값은</a:t>
            </a:r>
            <a:r>
              <a:rPr kumimoji="1" lang="ko-KR" altLang="en-US" dirty="0"/>
              <a:t> 한 번 정하면 지우거나 변경할 수 없음</a:t>
            </a:r>
            <a:r>
              <a:rPr kumimoji="1" lang="en-US" altLang="ko-KR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684026-970A-484E-B724-AB1E8B12C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66" y="2836362"/>
            <a:ext cx="6922068" cy="1622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27157B-FBFE-3344-95F1-C5A2BE2F0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0" y="4526918"/>
            <a:ext cx="6913394" cy="16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04-2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튜플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튜플</a:t>
            </a:r>
            <a:r>
              <a:rPr kumimoji="1" lang="ko-KR" altLang="en-US" dirty="0"/>
              <a:t> 다루기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인덱싱하기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r>
              <a:rPr kumimoji="1" lang="ko-KR" altLang="en-US" b="1" dirty="0" err="1"/>
              <a:t>슬라이싱하기</a:t>
            </a: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b="1" dirty="0" err="1"/>
              <a:t>튜플</a:t>
            </a:r>
            <a:r>
              <a:rPr lang="ko-KR" altLang="en-US" b="1" dirty="0"/>
              <a:t> 더하기와 곱하기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1"/>
            <a:r>
              <a:rPr lang="ko-KR" altLang="en-US" b="1" dirty="0" err="1"/>
              <a:t>튜플</a:t>
            </a:r>
            <a:r>
              <a:rPr lang="ko-KR" altLang="en-US" b="1" dirty="0"/>
              <a:t> 길이 구하기</a:t>
            </a:r>
            <a:endParaRPr lang="en-US" altLang="ko-KR" b="1" dirty="0"/>
          </a:p>
          <a:p>
            <a:pPr lvl="2"/>
            <a:r>
              <a:rPr lang="en-US" altLang="ko-KR" dirty="0" err="1"/>
              <a:t>len</a:t>
            </a:r>
            <a:r>
              <a:rPr lang="en-US" altLang="ko-KR" dirty="0"/>
              <a:t>( )</a:t>
            </a:r>
            <a:r>
              <a:rPr lang="ko-KR" altLang="en-US" dirty="0"/>
              <a:t>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202C46-E47D-4D4D-8477-63DB2BEC7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10" y="2761061"/>
            <a:ext cx="4061495" cy="1648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B58390F-DAD2-8942-AD46-92979348E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1010" y="4952210"/>
            <a:ext cx="4061495" cy="111898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FF25BB5-BE55-5643-9B51-AE6B2DB057A1}"/>
              </a:ext>
            </a:extLst>
          </p:cNvPr>
          <p:cNvGrpSpPr/>
          <p:nvPr/>
        </p:nvGrpSpPr>
        <p:grpSpPr>
          <a:xfrm>
            <a:off x="6834492" y="2761061"/>
            <a:ext cx="4061495" cy="1118981"/>
            <a:chOff x="6912805" y="2772212"/>
            <a:chExt cx="4061495" cy="11189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DEDE35CF-6BAC-754E-9732-3714FD4C0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12805" y="2772212"/>
              <a:ext cx="4061495" cy="111898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BB655201-7FF4-1B4E-87B8-D0F7C466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700" y="2772212"/>
              <a:ext cx="1804249" cy="832731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82F1A11-921C-834A-A1FD-75BE30197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4492" y="4952210"/>
            <a:ext cx="4061495" cy="11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(Dictionary)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대응 관계를 나타내는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연관 배열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(Associative </a:t>
            </a:r>
            <a:r>
              <a:rPr kumimoji="1"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aray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dirty="0"/>
              <a:t>또는 해시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(Hash)</a:t>
            </a:r>
          </a:p>
          <a:p>
            <a:pPr lvl="1"/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 쌍으로 갖는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순차적으로 해당 </a:t>
            </a:r>
            <a:r>
              <a:rPr kumimoji="1" lang="ko-KR" altLang="en-US" dirty="0" err="1"/>
              <a:t>요솟값을</a:t>
            </a:r>
            <a:r>
              <a:rPr kumimoji="1" lang="ko-KR" altLang="en-US" dirty="0"/>
              <a:t> 구하지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바로 얻는 특징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7D4A3D-FBBF-694A-A00A-24F5C6594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04" y="4099227"/>
            <a:ext cx="3830992" cy="19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8BBFAE6-DF46-7444-9551-EBC0BBBD1CA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31252" y="3747057"/>
            <a:ext cx="3854604" cy="229110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3A9"/>
                </a:solidFill>
              </a:rPr>
              <a:t>04-1</a:t>
            </a:r>
            <a:r>
              <a:rPr lang="ko-KR" altLang="en-US" dirty="0" smtClean="0"/>
              <a:t> </a:t>
            </a:r>
            <a:r>
              <a:rPr lang="ko-KR" altLang="en-US" dirty="0"/>
              <a:t>리스트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04-2</a:t>
            </a:r>
            <a:r>
              <a:rPr lang="ko-KR" altLang="en-US" dirty="0" smtClean="0"/>
              <a:t> </a:t>
            </a:r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04-3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딕셔너리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04-4</a:t>
            </a:r>
            <a:r>
              <a:rPr lang="ko-KR" altLang="en-US" dirty="0" smtClean="0"/>
              <a:t> 집합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FA1DDD-BD58-454F-AAAF-00FBFF9A15E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75B077-11E4-BF4E-BB58-BC3C3FE2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8328" y="1704771"/>
            <a:ext cx="7295344" cy="9849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프로그래밍의 기초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5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딕셔너리의</a:t>
            </a:r>
            <a:r>
              <a:rPr lang="ko-KR" altLang="en-US" dirty="0"/>
              <a:t> 모습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의 쌍 여러 개 </a:t>
            </a:r>
            <a:r>
              <a:rPr lang="en-US" altLang="ko-KR" dirty="0"/>
              <a:t>(Key :</a:t>
            </a:r>
            <a:r>
              <a:rPr lang="ko-KR" altLang="en-US" dirty="0"/>
              <a:t> </a:t>
            </a:r>
            <a:r>
              <a:rPr lang="en-US" altLang="ko-KR" dirty="0"/>
              <a:t>Value)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r>
              <a:rPr lang="ko-KR" altLang="en-US" dirty="0"/>
              <a:t>로 둘러싸임</a:t>
            </a:r>
            <a:endParaRPr lang="en-US" altLang="ko-KR" dirty="0"/>
          </a:p>
          <a:p>
            <a:pPr lvl="1"/>
            <a:r>
              <a:rPr lang="ko-KR" altLang="en-US" dirty="0"/>
              <a:t>각 요소는 쉼표</a:t>
            </a:r>
            <a:r>
              <a:rPr lang="en-US" altLang="ko-KR" dirty="0"/>
              <a:t>(,)</a:t>
            </a:r>
            <a:r>
              <a:rPr lang="ko-KR" altLang="en-US" dirty="0"/>
              <a:t>로 구분됨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B16E3A0-9727-F940-90AD-E7905EE3F97E}"/>
              </a:ext>
            </a:extLst>
          </p:cNvPr>
          <p:cNvGrpSpPr/>
          <p:nvPr/>
        </p:nvGrpSpPr>
        <p:grpSpPr>
          <a:xfrm>
            <a:off x="3469339" y="2329027"/>
            <a:ext cx="5253322" cy="718973"/>
            <a:chOff x="5036726" y="2821800"/>
            <a:chExt cx="4436630" cy="607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7B86BB16-1C6D-BD40-A650-51160BDBB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6726" y="2821801"/>
              <a:ext cx="3690585" cy="60719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36552D6D-36DA-354D-806A-2C9EE21B0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27311" y="2821800"/>
              <a:ext cx="746045" cy="607199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26A6492-7D31-B44E-A3D6-99624127D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33" y="4139906"/>
            <a:ext cx="5810895" cy="6202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8ABA032-035F-E14E-9682-80385934F2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5276" y="4836012"/>
            <a:ext cx="2863952" cy="6202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D5985D0-4873-AE4C-BCB3-762B87F6E2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3"/>
          <a:stretch/>
        </p:blipFill>
        <p:spPr>
          <a:xfrm>
            <a:off x="4998331" y="4836731"/>
            <a:ext cx="2863952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ko-KR" altLang="en-US" dirty="0"/>
              <a:t> 쌍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삭제하기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 err="1"/>
              <a:t>딕셔너리</a:t>
            </a:r>
            <a:r>
              <a:rPr kumimoji="1" lang="ko-KR" altLang="en-US" b="1" dirty="0"/>
              <a:t> 쌍 추가</a:t>
            </a:r>
            <a:endParaRPr kumimoji="1" lang="en-US" altLang="ko-KR" b="1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 err="1"/>
              <a:t>딕셔너리</a:t>
            </a:r>
            <a:r>
              <a:rPr kumimoji="1" lang="ko-KR" altLang="en-US" b="1" dirty="0"/>
              <a:t> 요소 삭제</a:t>
            </a: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딕셔너리에서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사용해 </a:t>
            </a:r>
            <a:r>
              <a:rPr lang="en-US" altLang="ko-KR" dirty="0"/>
              <a:t>Value</a:t>
            </a:r>
            <a:r>
              <a:rPr lang="ko-KR" altLang="en-US" dirty="0"/>
              <a:t> 얻기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리스트나 </a:t>
            </a:r>
            <a:r>
              <a:rPr lang="ko-KR" altLang="en-US" dirty="0" err="1"/>
              <a:t>튜플</a:t>
            </a:r>
            <a:r>
              <a:rPr lang="en-US" altLang="ko-KR" dirty="0"/>
              <a:t>,</a:t>
            </a:r>
            <a:r>
              <a:rPr lang="ko-KR" altLang="en-US" dirty="0"/>
              <a:t> 문자열은 </a:t>
            </a:r>
            <a:r>
              <a:rPr lang="ko-KR" altLang="en-US" dirty="0" err="1"/>
              <a:t>요솟값</a:t>
            </a:r>
            <a:r>
              <a:rPr lang="ko-KR" altLang="en-US" dirty="0"/>
              <a:t> 접근 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1" dirty="0"/>
              <a:t>인덱싱</a:t>
            </a:r>
            <a:r>
              <a:rPr lang="ko-KR" altLang="en-US" dirty="0"/>
              <a:t>이나 </a:t>
            </a:r>
            <a:r>
              <a:rPr lang="ko-KR" altLang="en-US" b="1" dirty="0" err="1"/>
              <a:t>슬라이싱</a:t>
            </a:r>
            <a:r>
              <a:rPr lang="ko-KR" altLang="en-US" dirty="0"/>
              <a:t> 기법을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딕셔너리는</a:t>
            </a:r>
            <a:r>
              <a:rPr lang="en-US" altLang="ko-KR" dirty="0"/>
              <a:t> </a:t>
            </a:r>
            <a:r>
              <a:rPr lang="en-US" altLang="ko-KR" b="1" dirty="0"/>
              <a:t>Key</a:t>
            </a:r>
            <a:r>
              <a:rPr lang="ko-KR" altLang="en-US" dirty="0" err="1"/>
              <a:t>를</a:t>
            </a:r>
            <a:r>
              <a:rPr lang="ko-KR" altLang="en-US" dirty="0"/>
              <a:t> 사용해 </a:t>
            </a:r>
            <a:r>
              <a:rPr lang="en-US" altLang="ko-KR" b="1" dirty="0"/>
              <a:t>Value</a:t>
            </a:r>
            <a:r>
              <a:rPr lang="ko-KR" altLang="en-US" dirty="0"/>
              <a:t> 접근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A487518-1760-0044-A81B-65AD49972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330" y="2816816"/>
            <a:ext cx="4061495" cy="13618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B8F3E88-7532-8A4E-9E4B-FFFC2E044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331" y="4893061"/>
            <a:ext cx="4061494" cy="1110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938D33C-D8BB-704E-AEF2-E1D57D9BE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02" y="2395440"/>
            <a:ext cx="4996380" cy="16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954505" cy="4581461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ko-KR" altLang="en-US" dirty="0"/>
              <a:t>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keys( )</a:t>
            </a:r>
          </a:p>
          <a:p>
            <a:pPr lvl="2"/>
            <a:r>
              <a:rPr kumimoji="1" lang="en-US" altLang="ko-KR" dirty="0"/>
              <a:t>Key</a:t>
            </a:r>
            <a:r>
              <a:rPr kumimoji="1" lang="ko-KR" altLang="en-US" dirty="0"/>
              <a:t>만을 모아서 </a:t>
            </a:r>
            <a:r>
              <a:rPr kumimoji="1" lang="en-US" altLang="ko-KR" dirty="0" err="1"/>
              <a:t>dict_keys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2"/>
            <a:r>
              <a:rPr kumimoji="1" lang="ko-KR" altLang="en-US" dirty="0"/>
              <a:t>리스트처럼 사용할 수 있지만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리스트 관련 함수</a:t>
            </a:r>
            <a:r>
              <a:rPr kumimoji="1" lang="en-US" altLang="ko-KR" dirty="0"/>
              <a:t>(append, insert, pop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사용 불가능</a:t>
            </a: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dict_keys</a:t>
            </a:r>
            <a:r>
              <a:rPr lang="ko-KR" altLang="en-US" dirty="0"/>
              <a:t> 객체를 리스트로 변환하는 방법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F82A56-6CCF-864D-8367-A0432030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21" y="3139068"/>
            <a:ext cx="4841821" cy="1017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0E425F9-0B31-2E44-A222-C739535EC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47" y="2702199"/>
            <a:ext cx="4094256" cy="1890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C605ACA-4C55-E541-B0FC-D84A8CF264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8047" y="5151697"/>
            <a:ext cx="4094256" cy="8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ko-KR" altLang="en-US" dirty="0"/>
              <a:t>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values( )</a:t>
            </a:r>
          </a:p>
          <a:p>
            <a:pPr lvl="2"/>
            <a:r>
              <a:rPr kumimoji="1" lang="en-US" altLang="ko-KR" dirty="0"/>
              <a:t>Value</a:t>
            </a:r>
            <a:r>
              <a:rPr kumimoji="1" lang="ko-KR" altLang="en-US" dirty="0"/>
              <a:t>만을 모아서 </a:t>
            </a:r>
            <a:r>
              <a:rPr kumimoji="1" lang="en-US" altLang="ko-KR" dirty="0" err="1"/>
              <a:t>dict_values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 반환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b="1" dirty="0"/>
              <a:t>items( )</a:t>
            </a:r>
          </a:p>
          <a:p>
            <a:pPr lvl="2"/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의 쌍을 </a:t>
            </a:r>
            <a:r>
              <a:rPr kumimoji="1" lang="ko-KR" altLang="en-US" dirty="0" err="1"/>
              <a:t>튜플로</a:t>
            </a:r>
            <a:r>
              <a:rPr kumimoji="1" lang="ko-KR" altLang="en-US" dirty="0"/>
              <a:t> 묶은 값을 모아서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/>
              <a:t>dic_items</a:t>
            </a:r>
            <a:r>
              <a:rPr kumimoji="1" lang="ko-KR" altLang="en-US" dirty="0"/>
              <a:t> 객체 반환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E0222C-2BF6-E64B-BA1A-95EF278F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33" y="2764825"/>
            <a:ext cx="4319786" cy="8327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C4DCDA1-4514-7442-9D2A-F656ED3F0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131"/>
          <a:stretch/>
        </p:blipFill>
        <p:spPr>
          <a:xfrm>
            <a:off x="5285075" y="4878427"/>
            <a:ext cx="6036144" cy="8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931042" cy="4581461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ko-KR" altLang="en-US" dirty="0"/>
              <a:t>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lang="en-US" altLang="ko-KR" b="1" dirty="0"/>
              <a:t>clear( )</a:t>
            </a:r>
          </a:p>
          <a:p>
            <a:pPr lvl="2"/>
            <a:r>
              <a:rPr lang="ko-KR" altLang="en-US" dirty="0" err="1"/>
              <a:t>딕녀서리</a:t>
            </a:r>
            <a:r>
              <a:rPr lang="ko-KR" altLang="en-US" dirty="0"/>
              <a:t> 내의 모든 요소 삭제</a:t>
            </a:r>
            <a:endParaRPr lang="en-US" altLang="ko-KR" dirty="0"/>
          </a:p>
          <a:p>
            <a:pPr lvl="2"/>
            <a:r>
              <a:rPr lang="ko-KR" altLang="en-US" dirty="0"/>
              <a:t>빈 </a:t>
            </a:r>
            <a:r>
              <a:rPr lang="ko-KR" altLang="en-US" dirty="0" err="1"/>
              <a:t>딕셔너리는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r>
              <a:rPr lang="ko-KR" altLang="en-US" dirty="0"/>
              <a:t>로 표현</a:t>
            </a: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pPr lvl="1"/>
            <a:r>
              <a:rPr lang="en-US" altLang="ko-KR" b="1" dirty="0"/>
              <a:t>in</a:t>
            </a:r>
          </a:p>
          <a:p>
            <a:pPr lvl="2"/>
            <a:r>
              <a:rPr lang="en-US" altLang="ko-KR" dirty="0"/>
              <a:t>Key</a:t>
            </a:r>
            <a:r>
              <a:rPr lang="ko-KR" altLang="en-US" dirty="0"/>
              <a:t>가 </a:t>
            </a:r>
            <a:r>
              <a:rPr lang="ko-KR" altLang="en-US" dirty="0" err="1"/>
              <a:t>딕셔너리</a:t>
            </a:r>
            <a:r>
              <a:rPr lang="ko-KR" altLang="en-US" dirty="0"/>
              <a:t> 안에 있는지 조사</a:t>
            </a:r>
            <a:endParaRPr lang="en-US" altLang="ko-KR" dirty="0"/>
          </a:p>
          <a:p>
            <a:pPr lvl="2"/>
            <a:r>
              <a:rPr lang="en-US" altLang="ko-KR" dirty="0"/>
              <a:t>Key</a:t>
            </a:r>
            <a:r>
              <a:rPr lang="ko-KR" altLang="en-US" dirty="0"/>
              <a:t>가 </a:t>
            </a:r>
            <a:r>
              <a:rPr lang="ko-KR" altLang="en-US" dirty="0" err="1"/>
              <a:t>딕셔너리</a:t>
            </a:r>
            <a:r>
              <a:rPr lang="ko-KR" altLang="en-US" dirty="0"/>
              <a:t> 안에 존재하면 </a:t>
            </a:r>
            <a:r>
              <a:rPr lang="en-US" altLang="ko-KR" dirty="0"/>
              <a:t>True,</a:t>
            </a:r>
            <a:br>
              <a:rPr lang="en-US" altLang="ko-KR" dirty="0"/>
            </a:br>
            <a:r>
              <a:rPr lang="ko-KR" altLang="en-US" dirty="0"/>
              <a:t>존재하지 않으면 </a:t>
            </a:r>
            <a:r>
              <a:rPr lang="en-US" altLang="ko-KR" dirty="0"/>
              <a:t>False</a:t>
            </a:r>
            <a:r>
              <a:rPr lang="ko-KR" altLang="en-US" dirty="0"/>
              <a:t> 반환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4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A1AB550-2BE0-D44E-A918-3EA1803C9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2074" y="2624050"/>
            <a:ext cx="4793462" cy="11030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9D5A8BC-3FCB-DA46-AE7A-D7E8BF22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074" y="4233950"/>
            <a:ext cx="5109145" cy="16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04-3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딕셔너리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딕셔너리</a:t>
            </a:r>
            <a:r>
              <a:rPr kumimoji="1" lang="ko-KR" altLang="en-US" dirty="0"/>
              <a:t>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get( )</a:t>
            </a:r>
          </a:p>
          <a:p>
            <a:pPr lvl="2"/>
            <a:r>
              <a:rPr kumimoji="1" lang="en-US" altLang="ko-KR" dirty="0"/>
              <a:t>Key</a:t>
            </a:r>
            <a:r>
              <a:rPr kumimoji="1" lang="ko-KR" altLang="en-US" dirty="0"/>
              <a:t>에 대응되는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반환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2"/>
            <a:r>
              <a:rPr lang="ko-KR" altLang="en-US" dirty="0"/>
              <a:t>존재하지 않는 키 사용 시 </a:t>
            </a:r>
            <a:r>
              <a:rPr lang="en-US" altLang="ko-KR" dirty="0"/>
              <a:t>None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3"/>
            <a:r>
              <a:rPr lang="ko-KR" altLang="en-US" dirty="0"/>
              <a:t>오류를 발생시키는 </a:t>
            </a:r>
            <a:r>
              <a:rPr lang="en-US" altLang="ko-KR" dirty="0"/>
              <a:t>list</a:t>
            </a:r>
            <a:r>
              <a:rPr lang="ko-KR" altLang="en-US" dirty="0"/>
              <a:t>와 차이가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1371600" lvl="3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Key</a:t>
            </a:r>
            <a:r>
              <a:rPr lang="ko-KR" altLang="en-US" dirty="0"/>
              <a:t> 값이 없을 경우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디폴트 값을 대신 반환하도록 지정 가능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5A60501-31C1-B54E-A9EA-84BBA6D4D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833" y="1744168"/>
            <a:ext cx="4621021" cy="1474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6CABEC-3356-884A-A40D-3286B8F7F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832" y="3300206"/>
            <a:ext cx="4621021" cy="19635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7B592CE-07F2-9241-83D0-3E54A28455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3833" y="5345160"/>
            <a:ext cx="4621020" cy="74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집합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집합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(Set)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집합에 관련된 것을 쉽게 처리하기 위해 만든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2.3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지원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set</a:t>
            </a:r>
            <a:r>
              <a:rPr kumimoji="1" lang="ko-KR" altLang="en-US" dirty="0"/>
              <a:t> 키워드를 사용하여 생성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set(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리스트를 입력하여 생성                          </a:t>
            </a:r>
            <a:r>
              <a:rPr kumimoji="1" lang="en-US" altLang="ko-KR" dirty="0"/>
              <a:t>set( )</a:t>
            </a:r>
            <a:r>
              <a:rPr kumimoji="1" lang="ko-KR" altLang="en-US" dirty="0"/>
              <a:t>에 문자열을 입력하여 생성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D47026F-0D08-7443-9BA6-A1EC288340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747" y="4357342"/>
            <a:ext cx="4389189" cy="122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C2E7D2F-78D2-3E42-92C4-C287DC812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973" y="4357342"/>
            <a:ext cx="4379640" cy="12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집합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4820A1B-E967-4C44-8274-EFF69745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집합의 특징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중복을 허용하지 않음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lang="ko-KR" altLang="en-US" dirty="0"/>
              <a:t>순서가 없음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(Unordered)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lang="ko-KR" altLang="en-US" dirty="0"/>
              <a:t>리스트나 </a:t>
            </a:r>
            <a:r>
              <a:rPr lang="ko-KR" altLang="en-US" dirty="0" err="1"/>
              <a:t>튜플은</a:t>
            </a:r>
            <a:r>
              <a:rPr lang="ko-KR" altLang="en-US" dirty="0"/>
              <a:t> 순서가 있기 때문에 인덱싱을 통해 </a:t>
            </a:r>
            <a:r>
              <a:rPr lang="ko-KR" altLang="en-US" dirty="0" err="1"/>
              <a:t>자료형의</a:t>
            </a:r>
            <a:r>
              <a:rPr lang="ko-KR" altLang="en-US" dirty="0"/>
              <a:t> 값을 얻지만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ko-KR" altLang="en-US" dirty="0" err="1"/>
              <a:t>자료형은</a:t>
            </a:r>
            <a:r>
              <a:rPr lang="ko-KR" altLang="en-US" dirty="0"/>
              <a:t> 순서가 없기 때문에 인덱싱 사용 불가 </a:t>
            </a:r>
            <a:r>
              <a:rPr lang="en-US" altLang="ko-KR" dirty="0"/>
              <a:t>(</a:t>
            </a:r>
            <a:r>
              <a:rPr lang="ko-KR" altLang="en-US" dirty="0" err="1"/>
              <a:t>딕셔너리와</a:t>
            </a:r>
            <a:r>
              <a:rPr lang="ko-KR" altLang="en-US" dirty="0"/>
              <a:t> 유사</a:t>
            </a:r>
            <a:r>
              <a:rPr lang="en-US" altLang="ko-KR" dirty="0"/>
              <a:t>)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인덱싱 사용을 원할 경우 리스트나 </a:t>
            </a:r>
            <a:r>
              <a:rPr lang="ko-KR" altLang="en-US" dirty="0" err="1"/>
              <a:t>튜플로</a:t>
            </a:r>
            <a:r>
              <a:rPr lang="ko-KR" altLang="en-US" dirty="0"/>
              <a:t> 변환 필요</a:t>
            </a:r>
            <a:endParaRPr lang="en-US" altLang="ko-KR" dirty="0"/>
          </a:p>
          <a:p>
            <a:pPr lvl="3"/>
            <a:r>
              <a:rPr lang="en-US" altLang="ko-KR" dirty="0"/>
              <a:t>list(</a:t>
            </a:r>
            <a:r>
              <a:rPr lang="ko-KR" altLang="en-US" dirty="0"/>
              <a:t> 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tuple( )</a:t>
            </a:r>
            <a:r>
              <a:rPr lang="ko-KR" altLang="en-US" dirty="0"/>
              <a:t> 함수 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1E53EBB-A9FF-984B-9F3F-76275519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3177"/>
            <a:ext cx="4379640" cy="12213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61E3FF-7936-0349-B20A-CF2EE1D19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5716" y="4585691"/>
            <a:ext cx="2786609" cy="15920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9E90DC-B686-E841-A576-2240897098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1950" y="4820450"/>
            <a:ext cx="2786609" cy="135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집합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교집합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합집합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차집합</a:t>
            </a:r>
            <a:r>
              <a:rPr kumimoji="1" lang="ko-KR" altLang="en-US" dirty="0"/>
              <a:t> 구하기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set </a:t>
            </a:r>
            <a:r>
              <a:rPr kumimoji="1" lang="ko-KR" altLang="en-US" dirty="0" err="1"/>
              <a:t>자료형을</a:t>
            </a:r>
            <a:r>
              <a:rPr kumimoji="1" lang="ko-KR" altLang="en-US" dirty="0"/>
              <a:t> 유용하게 사용할 수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교집합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‘&amp;’ </a:t>
            </a:r>
            <a:r>
              <a:rPr kumimoji="1" lang="ko-KR" altLang="en-US" dirty="0"/>
              <a:t>기호나 </a:t>
            </a:r>
            <a:r>
              <a:rPr kumimoji="1" lang="en-US" altLang="ko-KR" dirty="0"/>
              <a:t>intersection( )</a:t>
            </a:r>
            <a:r>
              <a:rPr kumimoji="1" lang="ko-KR" altLang="en-US" dirty="0"/>
              <a:t> 함수 사용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E4820A1B-E967-4C44-8274-EFF69745456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93803" y="1567545"/>
            <a:ext cx="6065679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합집합</a:t>
            </a:r>
            <a:endParaRPr lang="en-US" altLang="ko-KR" dirty="0"/>
          </a:p>
          <a:p>
            <a:pPr lvl="3"/>
            <a:r>
              <a:rPr lang="en-US" altLang="ko-KR" dirty="0"/>
              <a:t>‘ | ’ </a:t>
            </a:r>
            <a:r>
              <a:rPr lang="ko-KR" altLang="en-US" dirty="0"/>
              <a:t>기호나 </a:t>
            </a:r>
            <a:r>
              <a:rPr lang="en-US" altLang="ko-KR" dirty="0"/>
              <a:t>union( )</a:t>
            </a:r>
            <a:r>
              <a:rPr lang="ko-KR" altLang="en-US" dirty="0"/>
              <a:t> 함수 사용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ko-KR" altLang="en-US" dirty="0" err="1"/>
              <a:t>차집합</a:t>
            </a:r>
            <a:endParaRPr lang="en-US" altLang="ko-KR" dirty="0"/>
          </a:p>
          <a:p>
            <a:pPr lvl="3"/>
            <a:r>
              <a:rPr lang="en-US" altLang="ko-KR" dirty="0"/>
              <a:t>‘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 기호나 </a:t>
            </a:r>
            <a:r>
              <a:rPr lang="en-US" altLang="ko-KR" dirty="0"/>
              <a:t>difference(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87F1D9F-DC6C-3A42-8E6F-6E4ED775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562" y="2871291"/>
            <a:ext cx="3981491" cy="832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3113DF5-EAAC-7344-A017-FC4A73D550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562" y="4840636"/>
            <a:ext cx="1713567" cy="8327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112F9A8-B426-7D40-80C4-86C7F9FF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5343" y="4840636"/>
            <a:ext cx="2139710" cy="832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15B87B0-FA9B-0E4B-B3DA-EC0388DE3B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6405339" y="3032232"/>
            <a:ext cx="2489516" cy="832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3D230AD-4F3E-FB4E-9C0B-B4420ADED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93" y="3032233"/>
            <a:ext cx="2489515" cy="8327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ED5BF12-18B8-DF41-959D-9C7DF1AFC6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5340" y="4616914"/>
            <a:ext cx="2489516" cy="11189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816B7F2-5322-CA44-84EA-C742DA8D8E7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8193" y="4616914"/>
            <a:ext cx="2501289" cy="11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6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집합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집합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add( )</a:t>
            </a:r>
          </a:p>
          <a:p>
            <a:pPr lvl="2"/>
            <a:r>
              <a:rPr kumimoji="1" lang="ko-KR" altLang="en-US" dirty="0"/>
              <a:t>이미 만들어진 </a:t>
            </a:r>
            <a:r>
              <a:rPr kumimoji="1" lang="en-US" altLang="ko-KR" dirty="0"/>
              <a:t>set </a:t>
            </a:r>
            <a:r>
              <a:rPr kumimoji="1" lang="ko-KR" altLang="en-US" dirty="0" err="1"/>
              <a:t>자료형에</a:t>
            </a:r>
            <a:r>
              <a:rPr kumimoji="1" lang="ko-KR" altLang="en-US" dirty="0"/>
              <a:t> 값 추가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lang="en-US" altLang="ko-KR" b="1" dirty="0"/>
              <a:t>update( )</a:t>
            </a:r>
          </a:p>
          <a:p>
            <a:pPr lvl="2"/>
            <a:r>
              <a:rPr lang="ko-KR" altLang="en-US" dirty="0"/>
              <a:t>여러 개의 값을 한꺼번에 추가</a:t>
            </a:r>
            <a:endParaRPr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4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remove( )</a:t>
            </a:r>
          </a:p>
          <a:p>
            <a:pPr lvl="2"/>
            <a:r>
              <a:rPr lang="ko-KR" altLang="en-US" dirty="0"/>
              <a:t>특정 값을 제거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448069E-244E-A548-ABAD-83AF865F4E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943" y="3111499"/>
            <a:ext cx="3927078" cy="1117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A87137A-BBCB-7343-8B92-D1B1F56987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943" y="5062305"/>
            <a:ext cx="3927078" cy="1117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BD6B3E9-C8B4-4D4A-A52C-453A17ACE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426" y="3106471"/>
            <a:ext cx="3927078" cy="11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2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리스트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(List)</a:t>
            </a:r>
            <a:r>
              <a:rPr kumimoji="1" lang="ko-KR" altLang="en-US" sz="2400" dirty="0">
                <a:solidFill>
                  <a:srgbClr val="0063A9"/>
                </a:solidFill>
              </a:rPr>
              <a:t>란</a:t>
            </a:r>
            <a:r>
              <a:rPr kumimoji="1" lang="en-US" altLang="ko-KR" sz="2400" dirty="0">
                <a:solidFill>
                  <a:srgbClr val="0063A9"/>
                </a:solidFill>
              </a:rPr>
              <a:t>?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자료형의</a:t>
            </a:r>
            <a:r>
              <a:rPr kumimoji="1" lang="ko-KR" altLang="en-US" dirty="0"/>
              <a:t> 집합을 표현할 수 있는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숫자와 문자열만으로 프로그래밍을 하기엔 부족한 점이 많음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 중 홀수 모음인 집합 </a:t>
            </a:r>
            <a:r>
              <a:rPr kumimoji="1" lang="en-US" altLang="ko-KR" dirty="0"/>
              <a:t>{1,</a:t>
            </a:r>
            <a:r>
              <a:rPr kumimoji="1" lang="ko-KR" altLang="en-US" dirty="0"/>
              <a:t> </a:t>
            </a:r>
            <a:r>
              <a:rPr kumimoji="1" lang="en-US" altLang="ko-KR" dirty="0"/>
              <a:t>3,</a:t>
            </a:r>
            <a:r>
              <a:rPr kumimoji="1" lang="ko-KR" altLang="en-US" dirty="0"/>
              <a:t> </a:t>
            </a:r>
            <a:r>
              <a:rPr kumimoji="1" lang="en-US" altLang="ko-KR" dirty="0"/>
              <a:t>5,</a:t>
            </a:r>
            <a:r>
              <a:rPr kumimoji="1" lang="ko-KR" altLang="en-US" dirty="0"/>
              <a:t> </a:t>
            </a:r>
            <a:r>
              <a:rPr kumimoji="1" lang="en-US" altLang="ko-KR" dirty="0"/>
              <a:t>7,</a:t>
            </a:r>
            <a:r>
              <a:rPr kumimoji="1" lang="ko-KR" altLang="en-US" dirty="0"/>
              <a:t> </a:t>
            </a:r>
            <a:r>
              <a:rPr kumimoji="1" lang="en-US" altLang="ko-KR" dirty="0"/>
              <a:t>9}</a:t>
            </a:r>
            <a:r>
              <a:rPr kumimoji="1" lang="ko-KR" altLang="en-US" dirty="0"/>
              <a:t>는 숫자나 문자열로 표현 불가능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리스트로 해결 가능</a:t>
            </a:r>
            <a:r>
              <a:rPr kumimoji="1" lang="en-US" altLang="ko-KR" dirty="0"/>
              <a:t>!</a:t>
            </a:r>
          </a:p>
          <a:p>
            <a:pPr lvl="1"/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B2629A3-36F1-934A-B3C8-69BD1D2AA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5590" y="2945943"/>
            <a:ext cx="4600820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 </a:t>
            </a:r>
            <a:r>
              <a:rPr kumimoji="1" lang="ko-KR" altLang="en-US" sz="36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 smtClean="0"/>
              <a:t>딕셔너리와</a:t>
            </a:r>
            <a:r>
              <a:rPr kumimoji="1" lang="ko-KR" altLang="en-US" dirty="0" smtClean="0"/>
              <a:t> 리스트 </a:t>
            </a:r>
            <a:r>
              <a:rPr kumimoji="1" lang="ko-KR" altLang="en-US" dirty="0" err="1" smtClean="0"/>
              <a:t>자료형을</a:t>
            </a:r>
            <a:r>
              <a:rPr kumimoji="1" lang="ko-KR" altLang="en-US" dirty="0" smtClean="0"/>
              <a:t> 활용하여 회원정보를 관리하고 있다</a:t>
            </a:r>
            <a:r>
              <a:rPr kumimoji="1" lang="en-US" altLang="ko-KR" dirty="0" smtClean="0"/>
              <a:t>. </a:t>
            </a:r>
            <a:r>
              <a:rPr kumimoji="1" lang="ko-KR" altLang="en-US" dirty="0" smtClean="0"/>
              <a:t>이 경우 이름을 조회하여 해당 조건에 맞는 회원정보를 출력하라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98" y="2416957"/>
            <a:ext cx="9706527" cy="247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98" y="5044593"/>
            <a:ext cx="9591652" cy="5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 </a:t>
            </a:r>
            <a:r>
              <a:rPr kumimoji="1" lang="ko-KR" altLang="en-US" sz="36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리스트 내의 임의의 숫자들을 </a:t>
            </a:r>
            <a:r>
              <a:rPr kumimoji="1" lang="ko-KR" altLang="en-US" dirty="0" err="1" smtClean="0"/>
              <a:t>버블정렬</a:t>
            </a:r>
            <a:r>
              <a:rPr kumimoji="1" lang="ko-KR" altLang="en-US" dirty="0" smtClean="0"/>
              <a:t> 알고리즘을 활용하여 오름차순 및 내림차순으로 </a:t>
            </a:r>
            <a:r>
              <a:rPr kumimoji="1" lang="ko-KR" altLang="en-US" dirty="0" err="1" smtClean="0"/>
              <a:t>정렬하시오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[19, 20, 10, 4, 5, 99, 7, 30, 14]</a:t>
            </a:r>
          </a:p>
          <a:p>
            <a:endParaRPr kumimoji="1"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 smtClean="0"/>
              <a:t>아래 </a:t>
            </a:r>
            <a:r>
              <a:rPr kumimoji="1" lang="en-US" altLang="ko-KR" dirty="0"/>
              <a:t>range </a:t>
            </a:r>
            <a:r>
              <a:rPr kumimoji="1" lang="ko-KR" altLang="en-US" dirty="0"/>
              <a:t>활용 참고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314" y="3142676"/>
            <a:ext cx="5295900" cy="3429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14" y="3721445"/>
            <a:ext cx="5295900" cy="3215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170" y="2023547"/>
            <a:ext cx="4206204" cy="46772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39" y="5689800"/>
            <a:ext cx="6702752" cy="3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 </a:t>
            </a:r>
            <a:r>
              <a:rPr kumimoji="1" lang="ko-KR" altLang="en-US" sz="36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Quiz3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집합</a:t>
            </a:r>
            <a:r>
              <a:rPr kumimoji="1" lang="en-US" altLang="ko-KR" dirty="0" smtClean="0"/>
              <a:t>, </a:t>
            </a:r>
            <a:r>
              <a:rPr kumimoji="1" lang="ko-KR" altLang="en-US" dirty="0" err="1" smtClean="0"/>
              <a:t>딕셔너리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자료형을</a:t>
            </a:r>
            <a:r>
              <a:rPr kumimoji="1" lang="ko-KR" altLang="en-US" dirty="0" smtClean="0"/>
              <a:t> 활용하여 다음 단어들의 빈도 분석을 하시오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Ex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사과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바나나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키위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수박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사과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수박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사과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키위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수박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’, ‘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사과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’]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358775" lvl="1" indent="-327025"/>
            <a:r>
              <a:rPr kumimoji="1" lang="ko-KR" altLang="en-US" sz="2400" b="1" dirty="0" err="1" smtClean="0">
                <a:solidFill>
                  <a:schemeClr val="accent1"/>
                </a:solidFill>
              </a:rPr>
              <a:t>딕셔너리로</a:t>
            </a:r>
            <a:r>
              <a:rPr kumimoji="1" lang="ko-KR" altLang="en-US" sz="2400" b="1" dirty="0" smtClean="0">
                <a:solidFill>
                  <a:schemeClr val="accent1"/>
                </a:solidFill>
              </a:rPr>
              <a:t> 나온 결과를 </a:t>
            </a:r>
            <a:r>
              <a:rPr kumimoji="1" lang="en-US" altLang="ko-KR" sz="2400" b="1" dirty="0" smtClean="0">
                <a:solidFill>
                  <a:schemeClr val="accent1"/>
                </a:solidFill>
              </a:rPr>
              <a:t>value</a:t>
            </a:r>
            <a:r>
              <a:rPr kumimoji="1" lang="ko-KR" altLang="en-US" sz="2400" b="1" dirty="0" smtClean="0">
                <a:solidFill>
                  <a:schemeClr val="accent1"/>
                </a:solidFill>
              </a:rPr>
              <a:t>값의 오름 </a:t>
            </a:r>
            <a:r>
              <a:rPr kumimoji="1" lang="ko-KR" altLang="en-US" sz="2400" b="1" dirty="0" err="1" smtClean="0">
                <a:solidFill>
                  <a:schemeClr val="accent1"/>
                </a:solidFill>
              </a:rPr>
              <a:t>차순의</a:t>
            </a:r>
            <a:r>
              <a:rPr kumimoji="1" lang="ko-KR" altLang="en-US" sz="2400" b="1" dirty="0" smtClean="0">
                <a:solidFill>
                  <a:schemeClr val="accent1"/>
                </a:solidFill>
              </a:rPr>
              <a:t> </a:t>
            </a:r>
            <a:r>
              <a:rPr kumimoji="1" lang="ko-KR" altLang="en-US" sz="2400" b="1" dirty="0" err="1" smtClean="0">
                <a:solidFill>
                  <a:schemeClr val="accent1"/>
                </a:solidFill>
              </a:rPr>
              <a:t>딕셔너리로</a:t>
            </a:r>
            <a:r>
              <a:rPr kumimoji="1" lang="ko-KR" altLang="en-US" sz="2400" b="1" dirty="0" smtClean="0">
                <a:solidFill>
                  <a:schemeClr val="accent1"/>
                </a:solidFill>
              </a:rPr>
              <a:t> </a:t>
            </a:r>
            <a:r>
              <a:rPr kumimoji="1" lang="ko-KR" altLang="en-US" sz="2400" b="1" dirty="0" err="1" smtClean="0">
                <a:solidFill>
                  <a:schemeClr val="accent1"/>
                </a:solidFill>
              </a:rPr>
              <a:t>정렬하시오</a:t>
            </a:r>
            <a:r>
              <a:rPr kumimoji="1" lang="en-US" altLang="ko-KR" sz="2400" b="1" dirty="0" smtClean="0">
                <a:solidFill>
                  <a:schemeClr val="accent1"/>
                </a:solidFill>
              </a:rPr>
              <a:t>.</a:t>
            </a:r>
            <a:endParaRPr kumimoji="1" lang="en-US" altLang="ko-KR" sz="2400" b="1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52" y="2929757"/>
            <a:ext cx="7505700" cy="361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92" y="4653919"/>
            <a:ext cx="7429500" cy="371475"/>
          </a:xfrm>
          <a:prstGeom prst="rect">
            <a:avLst/>
          </a:prstGeom>
        </p:spPr>
      </p:pic>
      <p:pic>
        <p:nvPicPr>
          <p:cNvPr id="1026" name="Picture 2" descr="Word cloud in Python | LOVIT x DAT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050" y="1530785"/>
            <a:ext cx="4342504" cy="434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21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28177" y="6391610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3D6A206-4F79-DB4E-998E-8BE20BC3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리스트 사용법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대괄호</a:t>
            </a:r>
            <a:r>
              <a:rPr kumimoji="1" lang="en-US" altLang="ko-KR" dirty="0"/>
              <a:t>([</a:t>
            </a:r>
            <a:r>
              <a:rPr kumimoji="1" lang="ko-KR" altLang="en-US" dirty="0"/>
              <a:t> </a:t>
            </a:r>
            <a:r>
              <a:rPr kumimoji="1" lang="en-US" altLang="ko-KR" dirty="0"/>
              <a:t>])</a:t>
            </a:r>
            <a:r>
              <a:rPr kumimoji="1" lang="ko-KR" altLang="en-US" dirty="0"/>
              <a:t>로 감싸고 각 </a:t>
            </a:r>
            <a:r>
              <a:rPr kumimoji="1" lang="ko-KR" altLang="en-US" dirty="0" err="1"/>
              <a:t>요솟값은</a:t>
            </a:r>
            <a:r>
              <a:rPr kumimoji="1" lang="ko-KR" altLang="en-US" dirty="0"/>
              <a:t> 쉼표</a:t>
            </a:r>
            <a:r>
              <a:rPr kumimoji="1" lang="en-US" altLang="ko-KR" dirty="0"/>
              <a:t>(,)</a:t>
            </a:r>
            <a:r>
              <a:rPr kumimoji="1" lang="ko-KR" altLang="en-US" dirty="0"/>
              <a:t>로 구분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리스트 안에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어떠한 </a:t>
            </a:r>
            <a:r>
              <a:rPr kumimoji="1" lang="ko-KR" altLang="en-US" dirty="0" err="1"/>
              <a:t>자료형도</a:t>
            </a:r>
            <a:r>
              <a:rPr kumimoji="1" lang="ko-KR" altLang="en-US" dirty="0"/>
              <a:t> 포함 가능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8772BC8-9FDC-8D40-86B6-F36D66B0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2547734" y="4297915"/>
            <a:ext cx="4525266" cy="18510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A1D97C9-3782-464B-80B3-F4876DD41118}"/>
              </a:ext>
            </a:extLst>
          </p:cNvPr>
          <p:cNvGrpSpPr/>
          <p:nvPr/>
        </p:nvGrpSpPr>
        <p:grpSpPr>
          <a:xfrm>
            <a:off x="3596608" y="2839388"/>
            <a:ext cx="4998785" cy="724215"/>
            <a:chOff x="6696079" y="3528511"/>
            <a:chExt cx="4544350" cy="65837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20E72F4A-CB54-E14F-87C4-838DCE6C8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96079" y="3528511"/>
              <a:ext cx="3542230" cy="65837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2F37CBA8-971E-3A48-89A7-CCAB89F17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38309" y="3528511"/>
              <a:ext cx="1002120" cy="658377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09122AA-0E89-0E41-BA87-7181818EF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83" y="4363917"/>
            <a:ext cx="1995083" cy="17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6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리스트</a:t>
            </a:r>
            <a:r>
              <a:rPr kumimoji="1" lang="ko-KR" altLang="en-US" dirty="0"/>
              <a:t> 인덱싱</a:t>
            </a:r>
            <a:endParaRPr kumimoji="1" lang="en-US" altLang="ko-KR" sz="2400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문자열과 같이 인덱싱 적용 가능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ko-KR" altLang="en-US" dirty="0" err="1"/>
              <a:t>파이썬은</a:t>
            </a:r>
            <a:r>
              <a:rPr kumimoji="1" lang="ko-KR" altLang="en-US" dirty="0"/>
              <a:t> 숫자를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세기 때문에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a[0]</a:t>
            </a:r>
            <a:r>
              <a:rPr kumimoji="1" lang="ko-KR" altLang="en-US" dirty="0"/>
              <a:t>이 리스트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첫 번째 요소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xmlns="" id="{82348029-AFB4-814A-B86D-9D4C638AF7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kumimoji="1" lang="en-US" altLang="ko-KR" dirty="0"/>
              <a:t>a[-1]</a:t>
            </a:r>
            <a:r>
              <a:rPr kumimoji="1" lang="ko-KR" altLang="en-US" dirty="0"/>
              <a:t>은 리스트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마지막 </a:t>
            </a:r>
            <a:r>
              <a:rPr kumimoji="1" lang="ko-KR" altLang="en-US" dirty="0" err="1"/>
              <a:t>요솟값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err="1"/>
              <a:t>요솟값</a:t>
            </a:r>
            <a:r>
              <a:rPr kumimoji="1" lang="ko-KR" altLang="en-US" dirty="0"/>
              <a:t> 간의 덧셈</a:t>
            </a:r>
            <a:endParaRPr kumimoji="1"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48B9BEF-0F65-9C40-9616-016CB13E7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894" y="2834724"/>
            <a:ext cx="3682624" cy="12213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9A0F6E6-7484-D042-8210-E0E8A71B9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1962894" y="4892351"/>
            <a:ext cx="3682624" cy="9064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6C9AE86-7BB6-7342-ACA7-4B1E22DD4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7215016" y="3088603"/>
            <a:ext cx="3682624" cy="9064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A1C334C-1242-CA41-B7A0-DDABDB21E1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5016" y="4760118"/>
            <a:ext cx="3682624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960890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리스트</a:t>
            </a:r>
            <a:r>
              <a:rPr kumimoji="1" lang="ko-KR" altLang="en-US" dirty="0"/>
              <a:t> 인덱싱</a:t>
            </a:r>
            <a:endParaRPr kumimoji="1" lang="en-US" altLang="ko-KR" sz="2400" dirty="0"/>
          </a:p>
          <a:p>
            <a:pPr lvl="2"/>
            <a:endParaRPr kumimoji="1" lang="en-US" altLang="ko-KR" dirty="0"/>
          </a:p>
          <a:p>
            <a:pPr lvl="1"/>
            <a:r>
              <a:rPr lang="ko-KR" altLang="en-US" dirty="0"/>
              <a:t>리스트 내에 리스트가 있는 경우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a[-1]</a:t>
            </a:r>
            <a:r>
              <a:rPr lang="ko-KR" altLang="en-US" dirty="0"/>
              <a:t>은 마지막 </a:t>
            </a:r>
            <a:r>
              <a:rPr lang="ko-KR" altLang="en-US" dirty="0" err="1"/>
              <a:t>요솟값인</a:t>
            </a:r>
            <a:r>
              <a:rPr lang="ko-KR" altLang="en-US" dirty="0"/>
              <a:t> 리스트 </a:t>
            </a:r>
            <a:r>
              <a:rPr lang="en-US" altLang="ko-KR" dirty="0"/>
              <a:t>[‘a’, ‘b’, ‘c’]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kumimoji="1" lang="en-US" altLang="ko-KR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C18EF500-FA36-9E4E-BBDC-EFD11784735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리스트</a:t>
            </a:r>
            <a:r>
              <a:rPr lang="en-US" altLang="ko-KR" dirty="0"/>
              <a:t> a</a:t>
            </a:r>
            <a:r>
              <a:rPr lang="ko-KR" altLang="en-US" dirty="0"/>
              <a:t>에 포함된 </a:t>
            </a:r>
            <a:r>
              <a:rPr lang="en-US" altLang="ko-KR" dirty="0"/>
              <a:t>[‘a’, ‘b’, ‘c’] </a:t>
            </a:r>
            <a:r>
              <a:rPr lang="ko-KR" altLang="en-US" dirty="0"/>
              <a:t>리스트에서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‘a’ </a:t>
            </a:r>
            <a:r>
              <a:rPr lang="ko-KR" altLang="en-US" dirty="0"/>
              <a:t>값을 인덱싱을 사용해 반환할 방법은</a:t>
            </a:r>
            <a:r>
              <a:rPr lang="en-US" altLang="ko-KR" dirty="0"/>
              <a:t>?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a[-1]</a:t>
            </a:r>
            <a:r>
              <a:rPr lang="ko-KR" altLang="en-US" dirty="0"/>
              <a:t>로 리스트 </a:t>
            </a:r>
            <a:r>
              <a:rPr lang="en-US" altLang="ko-KR" dirty="0"/>
              <a:t>[‘a’, ‘b’, ‘c’]</a:t>
            </a:r>
            <a:r>
              <a:rPr lang="ko-KR" altLang="en-US" dirty="0"/>
              <a:t>에 접근하고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[0]</a:t>
            </a:r>
            <a:r>
              <a:rPr lang="ko-KR" altLang="en-US" dirty="0" err="1"/>
              <a:t>으로</a:t>
            </a:r>
            <a:r>
              <a:rPr lang="ko-KR" altLang="en-US" dirty="0"/>
              <a:t> 요소 </a:t>
            </a:r>
            <a:r>
              <a:rPr lang="en-US" altLang="ko-KR" dirty="0"/>
              <a:t>‘a’’</a:t>
            </a:r>
            <a:r>
              <a:rPr lang="ko-KR" altLang="en-US" dirty="0"/>
              <a:t>에 접근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2C721D0-4079-1542-A0E2-68B166387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894" y="2834724"/>
            <a:ext cx="3682624" cy="563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DAB5838-4093-9241-9D26-06C0F44C83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6376" y="3496773"/>
            <a:ext cx="3682624" cy="832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D7C5F74-A7AA-0049-8230-C3C5B4594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2894" y="4274640"/>
            <a:ext cx="3682624" cy="1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4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리스트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슬라이싱</a:t>
            </a:r>
            <a:endParaRPr kumimoji="1" lang="en-US" altLang="ko-KR" sz="2400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문자열과 같이 </a:t>
            </a:r>
            <a:r>
              <a:rPr kumimoji="1" lang="ko-KR" altLang="en-US" dirty="0" err="1"/>
              <a:t>슬라이싱</a:t>
            </a:r>
            <a:r>
              <a:rPr kumimoji="1" lang="ko-KR" altLang="en-US" dirty="0"/>
              <a:t> 적용 가능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A442F26-4D33-FD4F-9B24-03EF98D52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171" y="2914572"/>
            <a:ext cx="3682624" cy="12308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C938B0D-9F4D-6C4A-A59E-B53D1F2A6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72" y="2914572"/>
            <a:ext cx="4303305" cy="23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리스트 연산하기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더하기</a:t>
            </a:r>
            <a:r>
              <a:rPr kumimoji="1" lang="en-US" altLang="ko-KR" b="1" dirty="0"/>
              <a:t>(+)</a:t>
            </a:r>
          </a:p>
          <a:p>
            <a:pPr lvl="2"/>
            <a:r>
              <a:rPr kumimoji="1" lang="en-US" altLang="ko-KR" dirty="0"/>
              <a:t>+</a:t>
            </a:r>
            <a:r>
              <a:rPr kumimoji="1" lang="ko-KR" altLang="en-US" dirty="0"/>
              <a:t> 기호는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리스트를 합치는 기능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문자열에서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abc</a:t>
            </a:r>
            <a:r>
              <a:rPr kumimoji="1" lang="en-US" altLang="ko-KR" dirty="0"/>
              <a:t>” + “def” = “</a:t>
            </a:r>
            <a:r>
              <a:rPr kumimoji="1" lang="en-US" altLang="ko-KR" dirty="0" err="1"/>
              <a:t>abcdef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되는 것과 같은 의미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lvl="1"/>
            <a:r>
              <a:rPr kumimoji="1" lang="ko-KR" altLang="en-US" b="1" dirty="0"/>
              <a:t>반복하기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*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* 기호는 리스트의 반복을 의미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문자열에서 </a:t>
            </a:r>
            <a:r>
              <a:rPr kumimoji="1" lang="en-US" altLang="ko-KR" dirty="0"/>
              <a:t>“</a:t>
            </a:r>
            <a:r>
              <a:rPr kumimoji="1" lang="en-US" altLang="ko-KR" dirty="0" err="1"/>
              <a:t>abc</a:t>
            </a:r>
            <a:r>
              <a:rPr kumimoji="1" lang="en-US" altLang="ko-KR" dirty="0"/>
              <a:t>” * 3 = ”</a:t>
            </a:r>
            <a:r>
              <a:rPr kumimoji="1" lang="en-US" altLang="ko-KR" dirty="0" err="1"/>
              <a:t>abcabcabc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되는 것과 같은 의미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387B2D-9FFB-9C4D-B58C-C410FD689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0826" y="3885223"/>
            <a:ext cx="4061495" cy="14052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9A556BE-CD9C-0548-A86A-24ACA1242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4308" y="3885223"/>
            <a:ext cx="4061495" cy="11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8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04-1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리스트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리스트 연산하기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리스트 길이 구하기</a:t>
            </a:r>
            <a:endParaRPr kumimoji="1" lang="en-US" altLang="ko-KR" b="1" dirty="0"/>
          </a:p>
          <a:p>
            <a:pPr lvl="2"/>
            <a:r>
              <a:rPr kumimoji="1" lang="en-US" altLang="ko-KR" dirty="0" err="1"/>
              <a:t>len</a:t>
            </a:r>
            <a:r>
              <a:rPr kumimoji="1" lang="en-US" altLang="ko-KR" dirty="0"/>
              <a:t>( )</a:t>
            </a:r>
            <a:r>
              <a:rPr kumimoji="1" lang="ko-KR" altLang="en-US" dirty="0"/>
              <a:t> 함수 사용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문자열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리스트 외에 앞으로 배울 </a:t>
            </a:r>
            <a:r>
              <a:rPr kumimoji="1" lang="ko-KR" altLang="en-US" dirty="0" err="1"/>
              <a:t>튜플과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딕셔너리에서도</a:t>
            </a:r>
            <a:r>
              <a:rPr kumimoji="1" lang="ko-KR" altLang="en-US" dirty="0"/>
              <a:t> 사용 가능한 내장 함수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A5B955-0B00-BA4F-9FAC-37019115F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2177" y="3697082"/>
            <a:ext cx="4467645" cy="11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5119</TotalTime>
  <Words>1066</Words>
  <Application>Microsoft Office PowerPoint</Application>
  <PresentationFormat>와이드스크린</PresentationFormat>
  <Paragraphs>402</Paragraphs>
  <Slides>33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04-1 리스트 자료형</vt:lpstr>
      <vt:lpstr>04-2 튜플 자료형</vt:lpstr>
      <vt:lpstr>04-2 튜플 자료형</vt:lpstr>
      <vt:lpstr>04-2 튜플 자료형</vt:lpstr>
      <vt:lpstr>04-3 딕셔너리 자료형</vt:lpstr>
      <vt:lpstr>04-3 딕셔너리 자료형</vt:lpstr>
      <vt:lpstr>04-3 딕셔너리 자료형</vt:lpstr>
      <vt:lpstr>04-3 딕셔너리 자료형</vt:lpstr>
      <vt:lpstr>04-3 딕셔너리 자료형</vt:lpstr>
      <vt:lpstr>04-3 딕셔너리 자료형</vt:lpstr>
      <vt:lpstr>04-3 딕셔너리 자료형</vt:lpstr>
      <vt:lpstr>04-4 집합 자료형</vt:lpstr>
      <vt:lpstr>04-4 집합 자료형</vt:lpstr>
      <vt:lpstr>04-4 집합 자료형</vt:lpstr>
      <vt:lpstr>04-4 집합 자료형</vt:lpstr>
      <vt:lpstr>04 자료형 Quiz1</vt:lpstr>
      <vt:lpstr>04 자료형 Quiz2</vt:lpstr>
      <vt:lpstr>04 자료형 Quiz3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mit-14</cp:lastModifiedBy>
  <cp:revision>210</cp:revision>
  <cp:lastPrinted>2020-07-23T17:41:23Z</cp:lastPrinted>
  <dcterms:created xsi:type="dcterms:W3CDTF">2020-07-22T11:00:58Z</dcterms:created>
  <dcterms:modified xsi:type="dcterms:W3CDTF">2021-03-03T23:57:42Z</dcterms:modified>
</cp:coreProperties>
</file>